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60" r:id="rId5"/>
    <p:sldId id="259" r:id="rId6"/>
    <p:sldId id="266" r:id="rId7"/>
    <p:sldId id="287" r:id="rId8"/>
    <p:sldId id="265" r:id="rId9"/>
    <p:sldId id="273" r:id="rId10"/>
    <p:sldId id="264" r:id="rId11"/>
    <p:sldId id="272" r:id="rId12"/>
    <p:sldId id="262" r:id="rId13"/>
    <p:sldId id="275" r:id="rId14"/>
    <p:sldId id="278" r:id="rId15"/>
    <p:sldId id="276" r:id="rId16"/>
    <p:sldId id="277" r:id="rId17"/>
    <p:sldId id="274" r:id="rId18"/>
    <p:sldId id="267" r:id="rId19"/>
    <p:sldId id="280" r:id="rId20"/>
    <p:sldId id="285" r:id="rId21"/>
    <p:sldId id="283" r:id="rId22"/>
    <p:sldId id="263" r:id="rId23"/>
    <p:sldId id="284" r:id="rId24"/>
    <p:sldId id="268" r:id="rId25"/>
    <p:sldId id="261" r:id="rId26"/>
    <p:sldId id="269" r:id="rId27"/>
    <p:sldId id="270" r:id="rId28"/>
    <p:sldId id="288"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94660"/>
  </p:normalViewPr>
  <p:slideViewPr>
    <p:cSldViewPr snapToGrid="0">
      <p:cViewPr varScale="1">
        <p:scale>
          <a:sx n="81" d="100"/>
          <a:sy n="81" d="100"/>
        </p:scale>
        <p:origin x="114" y="19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E28EDD-C2CF-4D83-AFD8-E4A65ACE87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9997626-0B2D-48DF-8CAB-5D16E2726136}">
      <dgm:prSet/>
      <dgm:spPr/>
      <dgm:t>
        <a:bodyPr/>
        <a:lstStyle/>
        <a:p>
          <a:r>
            <a:rPr lang="en-IN" b="0" i="0" dirty="0"/>
            <a:t>Introduction</a:t>
          </a:r>
          <a:endParaRPr lang="en-US" dirty="0"/>
        </a:p>
      </dgm:t>
    </dgm:pt>
    <dgm:pt modelId="{580BD29A-0DD6-417B-99CD-BA03F5815072}" type="parTrans" cxnId="{E59F7422-7577-4FE9-8F2B-09568A48CF85}">
      <dgm:prSet/>
      <dgm:spPr/>
      <dgm:t>
        <a:bodyPr/>
        <a:lstStyle/>
        <a:p>
          <a:endParaRPr lang="en-US"/>
        </a:p>
      </dgm:t>
    </dgm:pt>
    <dgm:pt modelId="{CE8AD38E-11E6-41C5-8F1C-1A68A09C1CD6}" type="sibTrans" cxnId="{E59F7422-7577-4FE9-8F2B-09568A48CF85}">
      <dgm:prSet/>
      <dgm:spPr/>
      <dgm:t>
        <a:bodyPr/>
        <a:lstStyle/>
        <a:p>
          <a:endParaRPr lang="en-US"/>
        </a:p>
      </dgm:t>
    </dgm:pt>
    <dgm:pt modelId="{DBD7F2AF-B4AF-420F-81E9-8E8D34209FD3}">
      <dgm:prSet/>
      <dgm:spPr/>
      <dgm:t>
        <a:bodyPr/>
        <a:lstStyle/>
        <a:p>
          <a:r>
            <a:rPr lang="en-IN" b="0" i="0"/>
            <a:t>Problem Statement</a:t>
          </a:r>
          <a:endParaRPr lang="en-US"/>
        </a:p>
      </dgm:t>
    </dgm:pt>
    <dgm:pt modelId="{D02CF89A-0F31-4E45-ABFF-0FA7B8A2E78D}" type="parTrans" cxnId="{3C52B3EE-0B10-491E-913B-72E47DCAA14E}">
      <dgm:prSet/>
      <dgm:spPr/>
      <dgm:t>
        <a:bodyPr/>
        <a:lstStyle/>
        <a:p>
          <a:endParaRPr lang="en-US"/>
        </a:p>
      </dgm:t>
    </dgm:pt>
    <dgm:pt modelId="{28481A28-F060-4B8E-81F8-B83C2D5FC89C}" type="sibTrans" cxnId="{3C52B3EE-0B10-491E-913B-72E47DCAA14E}">
      <dgm:prSet/>
      <dgm:spPr/>
      <dgm:t>
        <a:bodyPr/>
        <a:lstStyle/>
        <a:p>
          <a:endParaRPr lang="en-US"/>
        </a:p>
      </dgm:t>
    </dgm:pt>
    <dgm:pt modelId="{EE079D58-C751-4FAE-B776-BC55650CD876}">
      <dgm:prSet/>
      <dgm:spPr/>
      <dgm:t>
        <a:bodyPr/>
        <a:lstStyle/>
        <a:p>
          <a:r>
            <a:rPr lang="en-IN" b="0" i="0"/>
            <a:t>Related Work</a:t>
          </a:r>
          <a:endParaRPr lang="en-US"/>
        </a:p>
      </dgm:t>
    </dgm:pt>
    <dgm:pt modelId="{3F171734-24D8-466B-B990-130B4ECF27EC}" type="parTrans" cxnId="{6D3A40BE-8C46-4D6A-AC1A-F6CE3B4BCD8A}">
      <dgm:prSet/>
      <dgm:spPr/>
      <dgm:t>
        <a:bodyPr/>
        <a:lstStyle/>
        <a:p>
          <a:endParaRPr lang="en-US"/>
        </a:p>
      </dgm:t>
    </dgm:pt>
    <dgm:pt modelId="{3883947D-CA02-44C8-BD6E-D5C683F24150}" type="sibTrans" cxnId="{6D3A40BE-8C46-4D6A-AC1A-F6CE3B4BCD8A}">
      <dgm:prSet/>
      <dgm:spPr/>
      <dgm:t>
        <a:bodyPr/>
        <a:lstStyle/>
        <a:p>
          <a:endParaRPr lang="en-US"/>
        </a:p>
      </dgm:t>
    </dgm:pt>
    <dgm:pt modelId="{44161F5A-2B3D-481E-8AFC-325262895C2B}">
      <dgm:prSet/>
      <dgm:spPr/>
      <dgm:t>
        <a:bodyPr/>
        <a:lstStyle/>
        <a:p>
          <a:r>
            <a:rPr lang="en-IN" b="0" i="0"/>
            <a:t>Proposed Method</a:t>
          </a:r>
          <a:endParaRPr lang="en-US"/>
        </a:p>
      </dgm:t>
    </dgm:pt>
    <dgm:pt modelId="{0F4F398A-ECF5-40BD-9B77-69B6FD41BE2E}" type="parTrans" cxnId="{C2A1552B-9E25-4104-9D47-3EAFCFC35991}">
      <dgm:prSet/>
      <dgm:spPr/>
      <dgm:t>
        <a:bodyPr/>
        <a:lstStyle/>
        <a:p>
          <a:endParaRPr lang="en-US"/>
        </a:p>
      </dgm:t>
    </dgm:pt>
    <dgm:pt modelId="{0AFA6C59-2CAB-4237-80B3-9365BB597D0D}" type="sibTrans" cxnId="{C2A1552B-9E25-4104-9D47-3EAFCFC35991}">
      <dgm:prSet/>
      <dgm:spPr/>
      <dgm:t>
        <a:bodyPr/>
        <a:lstStyle/>
        <a:p>
          <a:endParaRPr lang="en-US"/>
        </a:p>
      </dgm:t>
    </dgm:pt>
    <dgm:pt modelId="{248D3AAC-6DFF-4933-B73D-9E9B33932D41}">
      <dgm:prSet/>
      <dgm:spPr/>
      <dgm:t>
        <a:bodyPr/>
        <a:lstStyle/>
        <a:p>
          <a:r>
            <a:rPr lang="en-IN" b="0" i="0"/>
            <a:t>Dataset</a:t>
          </a:r>
          <a:endParaRPr lang="en-US"/>
        </a:p>
      </dgm:t>
    </dgm:pt>
    <dgm:pt modelId="{E63A3322-DF31-4655-8492-27FBCE8E18F1}" type="parTrans" cxnId="{D3F3012C-96D5-4D24-8415-945AD0B50A51}">
      <dgm:prSet/>
      <dgm:spPr/>
      <dgm:t>
        <a:bodyPr/>
        <a:lstStyle/>
        <a:p>
          <a:endParaRPr lang="en-US"/>
        </a:p>
      </dgm:t>
    </dgm:pt>
    <dgm:pt modelId="{AA602EAE-9001-40EC-B0AB-9686619C04EA}" type="sibTrans" cxnId="{D3F3012C-96D5-4D24-8415-945AD0B50A51}">
      <dgm:prSet/>
      <dgm:spPr/>
      <dgm:t>
        <a:bodyPr/>
        <a:lstStyle/>
        <a:p>
          <a:endParaRPr lang="en-US"/>
        </a:p>
      </dgm:t>
    </dgm:pt>
    <dgm:pt modelId="{DA6FF253-13C3-44EB-A802-1ADE8CAE9E4E}">
      <dgm:prSet/>
      <dgm:spPr/>
      <dgm:t>
        <a:bodyPr/>
        <a:lstStyle/>
        <a:p>
          <a:r>
            <a:rPr lang="en-IN" b="0" i="0"/>
            <a:t>Model Architecture</a:t>
          </a:r>
          <a:endParaRPr lang="en-US"/>
        </a:p>
      </dgm:t>
    </dgm:pt>
    <dgm:pt modelId="{C833254D-0FDF-4E23-86D2-D2FADDDCD450}" type="parTrans" cxnId="{A030E8BD-B8C6-4865-9C92-2BAB142DE2F9}">
      <dgm:prSet/>
      <dgm:spPr/>
      <dgm:t>
        <a:bodyPr/>
        <a:lstStyle/>
        <a:p>
          <a:endParaRPr lang="en-US"/>
        </a:p>
      </dgm:t>
    </dgm:pt>
    <dgm:pt modelId="{3FA61239-1681-4972-ACF7-9707A99A0993}" type="sibTrans" cxnId="{A030E8BD-B8C6-4865-9C92-2BAB142DE2F9}">
      <dgm:prSet/>
      <dgm:spPr/>
      <dgm:t>
        <a:bodyPr/>
        <a:lstStyle/>
        <a:p>
          <a:endParaRPr lang="en-US"/>
        </a:p>
      </dgm:t>
    </dgm:pt>
    <dgm:pt modelId="{E28940EE-06BE-417F-9B3B-E1EE1A5131D3}">
      <dgm:prSet/>
      <dgm:spPr/>
      <dgm:t>
        <a:bodyPr/>
        <a:lstStyle/>
        <a:p>
          <a:r>
            <a:rPr lang="en-IN" b="0" i="0" dirty="0"/>
            <a:t>Training and Results</a:t>
          </a:r>
          <a:endParaRPr lang="en-US" dirty="0"/>
        </a:p>
      </dgm:t>
    </dgm:pt>
    <dgm:pt modelId="{F9E86CA1-BF1C-4073-8209-74EEAB87723A}" type="parTrans" cxnId="{44085F98-93E1-4AF9-8F42-2C2BEC399478}">
      <dgm:prSet/>
      <dgm:spPr/>
      <dgm:t>
        <a:bodyPr/>
        <a:lstStyle/>
        <a:p>
          <a:endParaRPr lang="en-US"/>
        </a:p>
      </dgm:t>
    </dgm:pt>
    <dgm:pt modelId="{9257FE16-7154-49A7-B8CD-D85C6F7ACF7A}" type="sibTrans" cxnId="{44085F98-93E1-4AF9-8F42-2C2BEC399478}">
      <dgm:prSet/>
      <dgm:spPr/>
      <dgm:t>
        <a:bodyPr/>
        <a:lstStyle/>
        <a:p>
          <a:endParaRPr lang="en-US"/>
        </a:p>
      </dgm:t>
    </dgm:pt>
    <dgm:pt modelId="{7F84668E-3C15-49E7-93EA-436FC62B3570}">
      <dgm:prSet/>
      <dgm:spPr/>
      <dgm:t>
        <a:bodyPr/>
        <a:lstStyle/>
        <a:p>
          <a:r>
            <a:rPr lang="en-IN" b="0" i="0"/>
            <a:t>Conclusion and Future Work</a:t>
          </a:r>
          <a:endParaRPr lang="en-US"/>
        </a:p>
      </dgm:t>
    </dgm:pt>
    <dgm:pt modelId="{D6E092CC-F338-494F-BEB7-AEADC79058C7}" type="parTrans" cxnId="{42AC7ED0-D28A-4069-82F7-CC629F0771C0}">
      <dgm:prSet/>
      <dgm:spPr/>
      <dgm:t>
        <a:bodyPr/>
        <a:lstStyle/>
        <a:p>
          <a:endParaRPr lang="en-US"/>
        </a:p>
      </dgm:t>
    </dgm:pt>
    <dgm:pt modelId="{69E4E251-6C63-42FC-A831-9D868BBEC22B}" type="sibTrans" cxnId="{42AC7ED0-D28A-4069-82F7-CC629F0771C0}">
      <dgm:prSet/>
      <dgm:spPr/>
      <dgm:t>
        <a:bodyPr/>
        <a:lstStyle/>
        <a:p>
          <a:endParaRPr lang="en-US"/>
        </a:p>
      </dgm:t>
    </dgm:pt>
    <dgm:pt modelId="{28AC4AF6-1812-4E49-9F39-EC9F0D56256F}">
      <dgm:prSet/>
      <dgm:spPr/>
      <dgm:t>
        <a:bodyPr/>
        <a:lstStyle/>
        <a:p>
          <a:r>
            <a:rPr lang="en-US" dirty="0"/>
            <a:t>Objective</a:t>
          </a:r>
        </a:p>
      </dgm:t>
    </dgm:pt>
    <dgm:pt modelId="{7481D429-25CB-4F74-BCEF-85F04E9D5919}" type="parTrans" cxnId="{63BD9EB8-4DB1-4397-AB67-DAF774313AFE}">
      <dgm:prSet/>
      <dgm:spPr/>
      <dgm:t>
        <a:bodyPr/>
        <a:lstStyle/>
        <a:p>
          <a:endParaRPr lang="en-IN"/>
        </a:p>
      </dgm:t>
    </dgm:pt>
    <dgm:pt modelId="{DFA4B334-2841-4263-962C-962C9745C351}" type="sibTrans" cxnId="{63BD9EB8-4DB1-4397-AB67-DAF774313AFE}">
      <dgm:prSet/>
      <dgm:spPr/>
      <dgm:t>
        <a:bodyPr/>
        <a:lstStyle/>
        <a:p>
          <a:endParaRPr lang="en-IN"/>
        </a:p>
      </dgm:t>
    </dgm:pt>
    <dgm:pt modelId="{FAB339BF-F02C-4A51-9B8D-02D985B5F578}">
      <dgm:prSet/>
      <dgm:spPr/>
      <dgm:t>
        <a:bodyPr/>
        <a:lstStyle/>
        <a:p>
          <a:r>
            <a:rPr lang="en-US" dirty="0"/>
            <a:t>Challenges</a:t>
          </a:r>
        </a:p>
      </dgm:t>
    </dgm:pt>
    <dgm:pt modelId="{6EBA2A82-B550-4FDB-80CE-C20B4893CED0}" type="parTrans" cxnId="{6BD1A650-2E53-4455-9EC0-165ADA437C9C}">
      <dgm:prSet/>
      <dgm:spPr/>
      <dgm:t>
        <a:bodyPr/>
        <a:lstStyle/>
        <a:p>
          <a:endParaRPr lang="en-IN"/>
        </a:p>
      </dgm:t>
    </dgm:pt>
    <dgm:pt modelId="{C7BBA73A-3C16-43AC-9D2A-8967E1C10D2F}" type="sibTrans" cxnId="{6BD1A650-2E53-4455-9EC0-165ADA437C9C}">
      <dgm:prSet/>
      <dgm:spPr/>
      <dgm:t>
        <a:bodyPr/>
        <a:lstStyle/>
        <a:p>
          <a:endParaRPr lang="en-IN"/>
        </a:p>
      </dgm:t>
    </dgm:pt>
    <dgm:pt modelId="{6443F78A-DEC5-4894-920B-197E9ABC4385}">
      <dgm:prSet/>
      <dgm:spPr/>
      <dgm:t>
        <a:bodyPr/>
        <a:lstStyle/>
        <a:p>
          <a:r>
            <a:rPr lang="en-US" dirty="0"/>
            <a:t>Applications </a:t>
          </a:r>
        </a:p>
      </dgm:t>
    </dgm:pt>
    <dgm:pt modelId="{AC8CAEA8-4F91-4DC3-BE09-1E742F50E2FB}" type="parTrans" cxnId="{7CD8B663-D88B-40A8-A51C-67EB3C4B1287}">
      <dgm:prSet/>
      <dgm:spPr/>
      <dgm:t>
        <a:bodyPr/>
        <a:lstStyle/>
        <a:p>
          <a:endParaRPr lang="en-IN"/>
        </a:p>
      </dgm:t>
    </dgm:pt>
    <dgm:pt modelId="{1B20ECCC-8666-4B1A-9718-1FBD855E3474}" type="sibTrans" cxnId="{7CD8B663-D88B-40A8-A51C-67EB3C4B1287}">
      <dgm:prSet/>
      <dgm:spPr/>
      <dgm:t>
        <a:bodyPr/>
        <a:lstStyle/>
        <a:p>
          <a:endParaRPr lang="en-IN"/>
        </a:p>
      </dgm:t>
    </dgm:pt>
    <dgm:pt modelId="{5105E43F-B19F-429A-AB4F-F96D3059E3EC}" type="pres">
      <dgm:prSet presAssocID="{DBE28EDD-C2CF-4D83-AFD8-E4A65ACE87B4}" presName="linear" presStyleCnt="0">
        <dgm:presLayoutVars>
          <dgm:dir/>
          <dgm:animLvl val="lvl"/>
          <dgm:resizeHandles val="exact"/>
        </dgm:presLayoutVars>
      </dgm:prSet>
      <dgm:spPr/>
    </dgm:pt>
    <dgm:pt modelId="{0AB77EFC-B664-4D80-88BC-586737DB2FC2}" type="pres">
      <dgm:prSet presAssocID="{69997626-0B2D-48DF-8CAB-5D16E2726136}" presName="parentLin" presStyleCnt="0"/>
      <dgm:spPr/>
    </dgm:pt>
    <dgm:pt modelId="{1ACBA8DE-9649-400E-9240-21E509FFF947}" type="pres">
      <dgm:prSet presAssocID="{69997626-0B2D-48DF-8CAB-5D16E2726136}" presName="parentLeftMargin" presStyleLbl="node1" presStyleIdx="0" presStyleCnt="11"/>
      <dgm:spPr/>
    </dgm:pt>
    <dgm:pt modelId="{B195E279-39A1-4D8A-824A-A6FE2CE93091}" type="pres">
      <dgm:prSet presAssocID="{69997626-0B2D-48DF-8CAB-5D16E2726136}" presName="parentText" presStyleLbl="node1" presStyleIdx="0" presStyleCnt="11">
        <dgm:presLayoutVars>
          <dgm:chMax val="0"/>
          <dgm:bulletEnabled val="1"/>
        </dgm:presLayoutVars>
      </dgm:prSet>
      <dgm:spPr/>
    </dgm:pt>
    <dgm:pt modelId="{C4013A49-85B5-4356-973F-65757596AAB8}" type="pres">
      <dgm:prSet presAssocID="{69997626-0B2D-48DF-8CAB-5D16E2726136}" presName="negativeSpace" presStyleCnt="0"/>
      <dgm:spPr/>
    </dgm:pt>
    <dgm:pt modelId="{1B78383B-C17A-4403-B5DD-62D7FA46733C}" type="pres">
      <dgm:prSet presAssocID="{69997626-0B2D-48DF-8CAB-5D16E2726136}" presName="childText" presStyleLbl="conFgAcc1" presStyleIdx="0" presStyleCnt="11">
        <dgm:presLayoutVars>
          <dgm:bulletEnabled val="1"/>
        </dgm:presLayoutVars>
      </dgm:prSet>
      <dgm:spPr/>
    </dgm:pt>
    <dgm:pt modelId="{1AFCD25C-02CB-48C6-9949-C7C2FC9522BC}" type="pres">
      <dgm:prSet presAssocID="{CE8AD38E-11E6-41C5-8F1C-1A68A09C1CD6}" presName="spaceBetweenRectangles" presStyleCnt="0"/>
      <dgm:spPr/>
    </dgm:pt>
    <dgm:pt modelId="{53B8F507-CCBC-4E6A-B11E-9E25CBB4751C}" type="pres">
      <dgm:prSet presAssocID="{28AC4AF6-1812-4E49-9F39-EC9F0D56256F}" presName="parentLin" presStyleCnt="0"/>
      <dgm:spPr/>
    </dgm:pt>
    <dgm:pt modelId="{85F32153-B426-411D-B209-0517E422404C}" type="pres">
      <dgm:prSet presAssocID="{28AC4AF6-1812-4E49-9F39-EC9F0D56256F}" presName="parentLeftMargin" presStyleLbl="node1" presStyleIdx="0" presStyleCnt="11"/>
      <dgm:spPr/>
    </dgm:pt>
    <dgm:pt modelId="{4871FB42-A1A5-441B-9B68-1D8443A134C9}" type="pres">
      <dgm:prSet presAssocID="{28AC4AF6-1812-4E49-9F39-EC9F0D56256F}" presName="parentText" presStyleLbl="node1" presStyleIdx="1" presStyleCnt="11">
        <dgm:presLayoutVars>
          <dgm:chMax val="0"/>
          <dgm:bulletEnabled val="1"/>
        </dgm:presLayoutVars>
      </dgm:prSet>
      <dgm:spPr/>
    </dgm:pt>
    <dgm:pt modelId="{A8046F32-4AA6-40E6-BB9B-AFCA2A572179}" type="pres">
      <dgm:prSet presAssocID="{28AC4AF6-1812-4E49-9F39-EC9F0D56256F}" presName="negativeSpace" presStyleCnt="0"/>
      <dgm:spPr/>
    </dgm:pt>
    <dgm:pt modelId="{3181CBEC-F19D-4EAB-B455-5CE4BC0D733B}" type="pres">
      <dgm:prSet presAssocID="{28AC4AF6-1812-4E49-9F39-EC9F0D56256F}" presName="childText" presStyleLbl="conFgAcc1" presStyleIdx="1" presStyleCnt="11">
        <dgm:presLayoutVars>
          <dgm:bulletEnabled val="1"/>
        </dgm:presLayoutVars>
      </dgm:prSet>
      <dgm:spPr/>
    </dgm:pt>
    <dgm:pt modelId="{F89852B4-07BC-4CFB-A7CF-1552EF12B15A}" type="pres">
      <dgm:prSet presAssocID="{DFA4B334-2841-4263-962C-962C9745C351}" presName="spaceBetweenRectangles" presStyleCnt="0"/>
      <dgm:spPr/>
    </dgm:pt>
    <dgm:pt modelId="{43DBEDD5-8A27-41F1-A695-87246C5AC9E3}" type="pres">
      <dgm:prSet presAssocID="{DBD7F2AF-B4AF-420F-81E9-8E8D34209FD3}" presName="parentLin" presStyleCnt="0"/>
      <dgm:spPr/>
    </dgm:pt>
    <dgm:pt modelId="{36652B1D-E50E-47D7-8BB2-2793B7565EE4}" type="pres">
      <dgm:prSet presAssocID="{DBD7F2AF-B4AF-420F-81E9-8E8D34209FD3}" presName="parentLeftMargin" presStyleLbl="node1" presStyleIdx="1" presStyleCnt="11"/>
      <dgm:spPr/>
    </dgm:pt>
    <dgm:pt modelId="{3425164E-CC8A-45E0-9F83-EA97A572AE80}" type="pres">
      <dgm:prSet presAssocID="{DBD7F2AF-B4AF-420F-81E9-8E8D34209FD3}" presName="parentText" presStyleLbl="node1" presStyleIdx="2" presStyleCnt="11">
        <dgm:presLayoutVars>
          <dgm:chMax val="0"/>
          <dgm:bulletEnabled val="1"/>
        </dgm:presLayoutVars>
      </dgm:prSet>
      <dgm:spPr/>
    </dgm:pt>
    <dgm:pt modelId="{F7FADD02-0FD8-40A6-87F2-1F2E4BCF5955}" type="pres">
      <dgm:prSet presAssocID="{DBD7F2AF-B4AF-420F-81E9-8E8D34209FD3}" presName="negativeSpace" presStyleCnt="0"/>
      <dgm:spPr/>
    </dgm:pt>
    <dgm:pt modelId="{D25CF4B3-9855-49BD-BE78-80E17349CC63}" type="pres">
      <dgm:prSet presAssocID="{DBD7F2AF-B4AF-420F-81E9-8E8D34209FD3}" presName="childText" presStyleLbl="conFgAcc1" presStyleIdx="2" presStyleCnt="11">
        <dgm:presLayoutVars>
          <dgm:bulletEnabled val="1"/>
        </dgm:presLayoutVars>
      </dgm:prSet>
      <dgm:spPr/>
    </dgm:pt>
    <dgm:pt modelId="{DC94029C-E4FA-49A4-87D9-02519C559CFD}" type="pres">
      <dgm:prSet presAssocID="{28481A28-F060-4B8E-81F8-B83C2D5FC89C}" presName="spaceBetweenRectangles" presStyleCnt="0"/>
      <dgm:spPr/>
    </dgm:pt>
    <dgm:pt modelId="{99C52529-947E-404A-890A-5C0B3A7C07D1}" type="pres">
      <dgm:prSet presAssocID="{EE079D58-C751-4FAE-B776-BC55650CD876}" presName="parentLin" presStyleCnt="0"/>
      <dgm:spPr/>
    </dgm:pt>
    <dgm:pt modelId="{5474EE8F-6A37-448E-B253-06CF9F332F03}" type="pres">
      <dgm:prSet presAssocID="{EE079D58-C751-4FAE-B776-BC55650CD876}" presName="parentLeftMargin" presStyleLbl="node1" presStyleIdx="2" presStyleCnt="11"/>
      <dgm:spPr/>
    </dgm:pt>
    <dgm:pt modelId="{534D8130-44D5-42EE-967C-FF146DE79523}" type="pres">
      <dgm:prSet presAssocID="{EE079D58-C751-4FAE-B776-BC55650CD876}" presName="parentText" presStyleLbl="node1" presStyleIdx="3" presStyleCnt="11">
        <dgm:presLayoutVars>
          <dgm:chMax val="0"/>
          <dgm:bulletEnabled val="1"/>
        </dgm:presLayoutVars>
      </dgm:prSet>
      <dgm:spPr/>
    </dgm:pt>
    <dgm:pt modelId="{7E28AB87-D13B-4774-ABC4-FEFCF87312F3}" type="pres">
      <dgm:prSet presAssocID="{EE079D58-C751-4FAE-B776-BC55650CD876}" presName="negativeSpace" presStyleCnt="0"/>
      <dgm:spPr/>
    </dgm:pt>
    <dgm:pt modelId="{AE4BC7AA-640F-4843-A282-708317BBBE08}" type="pres">
      <dgm:prSet presAssocID="{EE079D58-C751-4FAE-B776-BC55650CD876}" presName="childText" presStyleLbl="conFgAcc1" presStyleIdx="3" presStyleCnt="11">
        <dgm:presLayoutVars>
          <dgm:bulletEnabled val="1"/>
        </dgm:presLayoutVars>
      </dgm:prSet>
      <dgm:spPr/>
    </dgm:pt>
    <dgm:pt modelId="{B078DD56-0345-4C77-9183-A5AFF3F565BE}" type="pres">
      <dgm:prSet presAssocID="{3883947D-CA02-44C8-BD6E-D5C683F24150}" presName="spaceBetweenRectangles" presStyleCnt="0"/>
      <dgm:spPr/>
    </dgm:pt>
    <dgm:pt modelId="{2F5A81E5-390C-47AB-B2C4-AF1985D8C98A}" type="pres">
      <dgm:prSet presAssocID="{44161F5A-2B3D-481E-8AFC-325262895C2B}" presName="parentLin" presStyleCnt="0"/>
      <dgm:spPr/>
    </dgm:pt>
    <dgm:pt modelId="{E064C57D-C632-494C-94CD-81C804742B92}" type="pres">
      <dgm:prSet presAssocID="{44161F5A-2B3D-481E-8AFC-325262895C2B}" presName="parentLeftMargin" presStyleLbl="node1" presStyleIdx="3" presStyleCnt="11"/>
      <dgm:spPr/>
    </dgm:pt>
    <dgm:pt modelId="{EA616CAE-CB62-46BB-A0C8-74521FF3A373}" type="pres">
      <dgm:prSet presAssocID="{44161F5A-2B3D-481E-8AFC-325262895C2B}" presName="parentText" presStyleLbl="node1" presStyleIdx="4" presStyleCnt="11">
        <dgm:presLayoutVars>
          <dgm:chMax val="0"/>
          <dgm:bulletEnabled val="1"/>
        </dgm:presLayoutVars>
      </dgm:prSet>
      <dgm:spPr/>
    </dgm:pt>
    <dgm:pt modelId="{3193AF0A-C852-4017-8033-34F593F237BC}" type="pres">
      <dgm:prSet presAssocID="{44161F5A-2B3D-481E-8AFC-325262895C2B}" presName="negativeSpace" presStyleCnt="0"/>
      <dgm:spPr/>
    </dgm:pt>
    <dgm:pt modelId="{CCB6CAB1-9022-46CA-A066-C0494AF3522B}" type="pres">
      <dgm:prSet presAssocID="{44161F5A-2B3D-481E-8AFC-325262895C2B}" presName="childText" presStyleLbl="conFgAcc1" presStyleIdx="4" presStyleCnt="11">
        <dgm:presLayoutVars>
          <dgm:bulletEnabled val="1"/>
        </dgm:presLayoutVars>
      </dgm:prSet>
      <dgm:spPr/>
    </dgm:pt>
    <dgm:pt modelId="{F9DD1620-1997-4CF9-A3FF-77890DABF173}" type="pres">
      <dgm:prSet presAssocID="{0AFA6C59-2CAB-4237-80B3-9365BB597D0D}" presName="spaceBetweenRectangles" presStyleCnt="0"/>
      <dgm:spPr/>
    </dgm:pt>
    <dgm:pt modelId="{58279885-9AEE-4952-88B5-2A3CB71073D7}" type="pres">
      <dgm:prSet presAssocID="{248D3AAC-6DFF-4933-B73D-9E9B33932D41}" presName="parentLin" presStyleCnt="0"/>
      <dgm:spPr/>
    </dgm:pt>
    <dgm:pt modelId="{D9CFDF87-7B28-4658-85D5-913F4C0CADFE}" type="pres">
      <dgm:prSet presAssocID="{248D3AAC-6DFF-4933-B73D-9E9B33932D41}" presName="parentLeftMargin" presStyleLbl="node1" presStyleIdx="4" presStyleCnt="11"/>
      <dgm:spPr/>
    </dgm:pt>
    <dgm:pt modelId="{9FCD1CE4-53B5-4672-8E18-829A7036CD8E}" type="pres">
      <dgm:prSet presAssocID="{248D3AAC-6DFF-4933-B73D-9E9B33932D41}" presName="parentText" presStyleLbl="node1" presStyleIdx="5" presStyleCnt="11">
        <dgm:presLayoutVars>
          <dgm:chMax val="0"/>
          <dgm:bulletEnabled val="1"/>
        </dgm:presLayoutVars>
      </dgm:prSet>
      <dgm:spPr/>
    </dgm:pt>
    <dgm:pt modelId="{ADC5A985-AA3F-42BE-9164-0FD35E481C44}" type="pres">
      <dgm:prSet presAssocID="{248D3AAC-6DFF-4933-B73D-9E9B33932D41}" presName="negativeSpace" presStyleCnt="0"/>
      <dgm:spPr/>
    </dgm:pt>
    <dgm:pt modelId="{6F1C7FD0-31DD-464B-8D7E-7167FE85C29E}" type="pres">
      <dgm:prSet presAssocID="{248D3AAC-6DFF-4933-B73D-9E9B33932D41}" presName="childText" presStyleLbl="conFgAcc1" presStyleIdx="5" presStyleCnt="11">
        <dgm:presLayoutVars>
          <dgm:bulletEnabled val="1"/>
        </dgm:presLayoutVars>
      </dgm:prSet>
      <dgm:spPr/>
    </dgm:pt>
    <dgm:pt modelId="{DAEA6BC0-98A1-4EFE-93BA-3E043CDE79C4}" type="pres">
      <dgm:prSet presAssocID="{AA602EAE-9001-40EC-B0AB-9686619C04EA}" presName="spaceBetweenRectangles" presStyleCnt="0"/>
      <dgm:spPr/>
    </dgm:pt>
    <dgm:pt modelId="{1CC11DC2-DDEC-418C-87E2-076C3B801937}" type="pres">
      <dgm:prSet presAssocID="{DA6FF253-13C3-44EB-A802-1ADE8CAE9E4E}" presName="parentLin" presStyleCnt="0"/>
      <dgm:spPr/>
    </dgm:pt>
    <dgm:pt modelId="{E5E65BBD-8427-427D-9465-5355EDD1316E}" type="pres">
      <dgm:prSet presAssocID="{DA6FF253-13C3-44EB-A802-1ADE8CAE9E4E}" presName="parentLeftMargin" presStyleLbl="node1" presStyleIdx="5" presStyleCnt="11"/>
      <dgm:spPr/>
    </dgm:pt>
    <dgm:pt modelId="{731D4005-E019-4AF0-8B78-7CBEAB829CF1}" type="pres">
      <dgm:prSet presAssocID="{DA6FF253-13C3-44EB-A802-1ADE8CAE9E4E}" presName="parentText" presStyleLbl="node1" presStyleIdx="6" presStyleCnt="11">
        <dgm:presLayoutVars>
          <dgm:chMax val="0"/>
          <dgm:bulletEnabled val="1"/>
        </dgm:presLayoutVars>
      </dgm:prSet>
      <dgm:spPr/>
    </dgm:pt>
    <dgm:pt modelId="{ABC218DD-FCD4-4D5E-843F-E06E4BB8633D}" type="pres">
      <dgm:prSet presAssocID="{DA6FF253-13C3-44EB-A802-1ADE8CAE9E4E}" presName="negativeSpace" presStyleCnt="0"/>
      <dgm:spPr/>
    </dgm:pt>
    <dgm:pt modelId="{7AD9A7F2-A90E-4DDB-BC4B-333203EC60E8}" type="pres">
      <dgm:prSet presAssocID="{DA6FF253-13C3-44EB-A802-1ADE8CAE9E4E}" presName="childText" presStyleLbl="conFgAcc1" presStyleIdx="6" presStyleCnt="11">
        <dgm:presLayoutVars>
          <dgm:bulletEnabled val="1"/>
        </dgm:presLayoutVars>
      </dgm:prSet>
      <dgm:spPr/>
    </dgm:pt>
    <dgm:pt modelId="{0EB051B9-AD8C-4374-A366-468FDCB1EAB4}" type="pres">
      <dgm:prSet presAssocID="{3FA61239-1681-4972-ACF7-9707A99A0993}" presName="spaceBetweenRectangles" presStyleCnt="0"/>
      <dgm:spPr/>
    </dgm:pt>
    <dgm:pt modelId="{2D6F5684-A060-4314-812B-C38B7FB1A7B5}" type="pres">
      <dgm:prSet presAssocID="{E28940EE-06BE-417F-9B3B-E1EE1A5131D3}" presName="parentLin" presStyleCnt="0"/>
      <dgm:spPr/>
    </dgm:pt>
    <dgm:pt modelId="{9E4DE138-BBDD-4D89-BE56-A97FDD332F83}" type="pres">
      <dgm:prSet presAssocID="{E28940EE-06BE-417F-9B3B-E1EE1A5131D3}" presName="parentLeftMargin" presStyleLbl="node1" presStyleIdx="6" presStyleCnt="11"/>
      <dgm:spPr/>
    </dgm:pt>
    <dgm:pt modelId="{F75CC3F2-2C7F-40C3-A850-E37F421D3C05}" type="pres">
      <dgm:prSet presAssocID="{E28940EE-06BE-417F-9B3B-E1EE1A5131D3}" presName="parentText" presStyleLbl="node1" presStyleIdx="7" presStyleCnt="11">
        <dgm:presLayoutVars>
          <dgm:chMax val="0"/>
          <dgm:bulletEnabled val="1"/>
        </dgm:presLayoutVars>
      </dgm:prSet>
      <dgm:spPr/>
    </dgm:pt>
    <dgm:pt modelId="{190B97D4-73B2-45C4-A88E-568DAEBFB897}" type="pres">
      <dgm:prSet presAssocID="{E28940EE-06BE-417F-9B3B-E1EE1A5131D3}" presName="negativeSpace" presStyleCnt="0"/>
      <dgm:spPr/>
    </dgm:pt>
    <dgm:pt modelId="{87D94300-D317-4B4C-ACC4-07A21A8F6B6D}" type="pres">
      <dgm:prSet presAssocID="{E28940EE-06BE-417F-9B3B-E1EE1A5131D3}" presName="childText" presStyleLbl="conFgAcc1" presStyleIdx="7" presStyleCnt="11">
        <dgm:presLayoutVars>
          <dgm:bulletEnabled val="1"/>
        </dgm:presLayoutVars>
      </dgm:prSet>
      <dgm:spPr/>
    </dgm:pt>
    <dgm:pt modelId="{62107397-0448-49A3-8E3D-870585B72B69}" type="pres">
      <dgm:prSet presAssocID="{9257FE16-7154-49A7-B8CD-D85C6F7ACF7A}" presName="spaceBetweenRectangles" presStyleCnt="0"/>
      <dgm:spPr/>
    </dgm:pt>
    <dgm:pt modelId="{6561CE6A-F333-47AE-B214-EFD581187DCF}" type="pres">
      <dgm:prSet presAssocID="{6443F78A-DEC5-4894-920B-197E9ABC4385}" presName="parentLin" presStyleCnt="0"/>
      <dgm:spPr/>
    </dgm:pt>
    <dgm:pt modelId="{B6997EE8-6D61-4B2D-92B4-DB796EDDD4D0}" type="pres">
      <dgm:prSet presAssocID="{6443F78A-DEC5-4894-920B-197E9ABC4385}" presName="parentLeftMargin" presStyleLbl="node1" presStyleIdx="7" presStyleCnt="11"/>
      <dgm:spPr/>
    </dgm:pt>
    <dgm:pt modelId="{C6C3817B-7576-4A20-BCA1-35174BB023AB}" type="pres">
      <dgm:prSet presAssocID="{6443F78A-DEC5-4894-920B-197E9ABC4385}" presName="parentText" presStyleLbl="node1" presStyleIdx="8" presStyleCnt="11">
        <dgm:presLayoutVars>
          <dgm:chMax val="0"/>
          <dgm:bulletEnabled val="1"/>
        </dgm:presLayoutVars>
      </dgm:prSet>
      <dgm:spPr/>
    </dgm:pt>
    <dgm:pt modelId="{9D8BB59B-FC76-48A4-B12A-D96452E83572}" type="pres">
      <dgm:prSet presAssocID="{6443F78A-DEC5-4894-920B-197E9ABC4385}" presName="negativeSpace" presStyleCnt="0"/>
      <dgm:spPr/>
    </dgm:pt>
    <dgm:pt modelId="{1D91B8C2-ABAA-42EA-83DE-3BD114C732F1}" type="pres">
      <dgm:prSet presAssocID="{6443F78A-DEC5-4894-920B-197E9ABC4385}" presName="childText" presStyleLbl="conFgAcc1" presStyleIdx="8" presStyleCnt="11">
        <dgm:presLayoutVars>
          <dgm:bulletEnabled val="1"/>
        </dgm:presLayoutVars>
      </dgm:prSet>
      <dgm:spPr/>
    </dgm:pt>
    <dgm:pt modelId="{5110977D-0E10-494D-B349-C3B3BDE95C05}" type="pres">
      <dgm:prSet presAssocID="{1B20ECCC-8666-4B1A-9718-1FBD855E3474}" presName="spaceBetweenRectangles" presStyleCnt="0"/>
      <dgm:spPr/>
    </dgm:pt>
    <dgm:pt modelId="{E617C38B-4A42-445E-A56C-110602C30F4F}" type="pres">
      <dgm:prSet presAssocID="{FAB339BF-F02C-4A51-9B8D-02D985B5F578}" presName="parentLin" presStyleCnt="0"/>
      <dgm:spPr/>
    </dgm:pt>
    <dgm:pt modelId="{49377C85-992A-4629-98EF-C27BC1C0E9F3}" type="pres">
      <dgm:prSet presAssocID="{FAB339BF-F02C-4A51-9B8D-02D985B5F578}" presName="parentLeftMargin" presStyleLbl="node1" presStyleIdx="8" presStyleCnt="11"/>
      <dgm:spPr/>
    </dgm:pt>
    <dgm:pt modelId="{238D2E56-683F-41C9-88AD-103E35D636C9}" type="pres">
      <dgm:prSet presAssocID="{FAB339BF-F02C-4A51-9B8D-02D985B5F578}" presName="parentText" presStyleLbl="node1" presStyleIdx="9" presStyleCnt="11">
        <dgm:presLayoutVars>
          <dgm:chMax val="0"/>
          <dgm:bulletEnabled val="1"/>
        </dgm:presLayoutVars>
      </dgm:prSet>
      <dgm:spPr/>
    </dgm:pt>
    <dgm:pt modelId="{6E35DEB8-5E2D-4577-86DF-0CBC9C53A865}" type="pres">
      <dgm:prSet presAssocID="{FAB339BF-F02C-4A51-9B8D-02D985B5F578}" presName="negativeSpace" presStyleCnt="0"/>
      <dgm:spPr/>
    </dgm:pt>
    <dgm:pt modelId="{3AC97DA3-DC70-4005-AE19-D73B64591AC4}" type="pres">
      <dgm:prSet presAssocID="{FAB339BF-F02C-4A51-9B8D-02D985B5F578}" presName="childText" presStyleLbl="conFgAcc1" presStyleIdx="9" presStyleCnt="11">
        <dgm:presLayoutVars>
          <dgm:bulletEnabled val="1"/>
        </dgm:presLayoutVars>
      </dgm:prSet>
      <dgm:spPr/>
    </dgm:pt>
    <dgm:pt modelId="{7A5CD797-5B58-40E1-8414-CC809DC7E5DB}" type="pres">
      <dgm:prSet presAssocID="{C7BBA73A-3C16-43AC-9D2A-8967E1C10D2F}" presName="spaceBetweenRectangles" presStyleCnt="0"/>
      <dgm:spPr/>
    </dgm:pt>
    <dgm:pt modelId="{9D1F0BE0-B294-4391-B1A3-C350D36260D0}" type="pres">
      <dgm:prSet presAssocID="{7F84668E-3C15-49E7-93EA-436FC62B3570}" presName="parentLin" presStyleCnt="0"/>
      <dgm:spPr/>
    </dgm:pt>
    <dgm:pt modelId="{C349F62D-D31C-4AFF-8E62-E591FEEDDEAF}" type="pres">
      <dgm:prSet presAssocID="{7F84668E-3C15-49E7-93EA-436FC62B3570}" presName="parentLeftMargin" presStyleLbl="node1" presStyleIdx="9" presStyleCnt="11"/>
      <dgm:spPr/>
    </dgm:pt>
    <dgm:pt modelId="{B5D03284-7ED2-4059-B1C0-9F421ED45FF0}" type="pres">
      <dgm:prSet presAssocID="{7F84668E-3C15-49E7-93EA-436FC62B3570}" presName="parentText" presStyleLbl="node1" presStyleIdx="10" presStyleCnt="11">
        <dgm:presLayoutVars>
          <dgm:chMax val="0"/>
          <dgm:bulletEnabled val="1"/>
        </dgm:presLayoutVars>
      </dgm:prSet>
      <dgm:spPr/>
    </dgm:pt>
    <dgm:pt modelId="{14162966-CEA0-4B9A-9E85-725CCEBC5E50}" type="pres">
      <dgm:prSet presAssocID="{7F84668E-3C15-49E7-93EA-436FC62B3570}" presName="negativeSpace" presStyleCnt="0"/>
      <dgm:spPr/>
    </dgm:pt>
    <dgm:pt modelId="{21204772-BD5D-4E80-AB0F-19234B184787}" type="pres">
      <dgm:prSet presAssocID="{7F84668E-3C15-49E7-93EA-436FC62B3570}" presName="childText" presStyleLbl="conFgAcc1" presStyleIdx="10" presStyleCnt="11">
        <dgm:presLayoutVars>
          <dgm:bulletEnabled val="1"/>
        </dgm:presLayoutVars>
      </dgm:prSet>
      <dgm:spPr/>
    </dgm:pt>
  </dgm:ptLst>
  <dgm:cxnLst>
    <dgm:cxn modelId="{D9D08202-B040-4EBE-8C22-35DEC9BB21FE}" type="presOf" srcId="{248D3AAC-6DFF-4933-B73D-9E9B33932D41}" destId="{9FCD1CE4-53B5-4672-8E18-829A7036CD8E}" srcOrd="1" destOrd="0" presId="urn:microsoft.com/office/officeart/2005/8/layout/list1"/>
    <dgm:cxn modelId="{AEDECD1E-42CD-4300-AAB4-0E4143EBFBD5}" type="presOf" srcId="{44161F5A-2B3D-481E-8AFC-325262895C2B}" destId="{EA616CAE-CB62-46BB-A0C8-74521FF3A373}" srcOrd="1" destOrd="0" presId="urn:microsoft.com/office/officeart/2005/8/layout/list1"/>
    <dgm:cxn modelId="{E59F7422-7577-4FE9-8F2B-09568A48CF85}" srcId="{DBE28EDD-C2CF-4D83-AFD8-E4A65ACE87B4}" destId="{69997626-0B2D-48DF-8CAB-5D16E2726136}" srcOrd="0" destOrd="0" parTransId="{580BD29A-0DD6-417B-99CD-BA03F5815072}" sibTransId="{CE8AD38E-11E6-41C5-8F1C-1A68A09C1CD6}"/>
    <dgm:cxn modelId="{C2A1552B-9E25-4104-9D47-3EAFCFC35991}" srcId="{DBE28EDD-C2CF-4D83-AFD8-E4A65ACE87B4}" destId="{44161F5A-2B3D-481E-8AFC-325262895C2B}" srcOrd="4" destOrd="0" parTransId="{0F4F398A-ECF5-40BD-9B77-69B6FD41BE2E}" sibTransId="{0AFA6C59-2CAB-4237-80B3-9365BB597D0D}"/>
    <dgm:cxn modelId="{D3F3012C-96D5-4D24-8415-945AD0B50A51}" srcId="{DBE28EDD-C2CF-4D83-AFD8-E4A65ACE87B4}" destId="{248D3AAC-6DFF-4933-B73D-9E9B33932D41}" srcOrd="5" destOrd="0" parTransId="{E63A3322-DF31-4655-8492-27FBCE8E18F1}" sibTransId="{AA602EAE-9001-40EC-B0AB-9686619C04EA}"/>
    <dgm:cxn modelId="{6CF4BA35-067C-48B9-B98D-C62EA32FD8DD}" type="presOf" srcId="{6443F78A-DEC5-4894-920B-197E9ABC4385}" destId="{B6997EE8-6D61-4B2D-92B4-DB796EDDD4D0}" srcOrd="0" destOrd="0" presId="urn:microsoft.com/office/officeart/2005/8/layout/list1"/>
    <dgm:cxn modelId="{4F8B715B-45A4-427F-A814-7A139B98132C}" type="presOf" srcId="{7F84668E-3C15-49E7-93EA-436FC62B3570}" destId="{C349F62D-D31C-4AFF-8E62-E591FEEDDEAF}" srcOrd="0" destOrd="0" presId="urn:microsoft.com/office/officeart/2005/8/layout/list1"/>
    <dgm:cxn modelId="{E1B19E63-3A2E-48F9-9DF6-3891E96C32F9}" type="presOf" srcId="{E28940EE-06BE-417F-9B3B-E1EE1A5131D3}" destId="{9E4DE138-BBDD-4D89-BE56-A97FDD332F83}" srcOrd="0" destOrd="0" presId="urn:microsoft.com/office/officeart/2005/8/layout/list1"/>
    <dgm:cxn modelId="{7CD8B663-D88B-40A8-A51C-67EB3C4B1287}" srcId="{DBE28EDD-C2CF-4D83-AFD8-E4A65ACE87B4}" destId="{6443F78A-DEC5-4894-920B-197E9ABC4385}" srcOrd="8" destOrd="0" parTransId="{AC8CAEA8-4F91-4DC3-BE09-1E742F50E2FB}" sibTransId="{1B20ECCC-8666-4B1A-9718-1FBD855E3474}"/>
    <dgm:cxn modelId="{390DEE45-FD24-4B06-ADC1-1426DB0B112F}" type="presOf" srcId="{DBD7F2AF-B4AF-420F-81E9-8E8D34209FD3}" destId="{36652B1D-E50E-47D7-8BB2-2793B7565EE4}" srcOrd="0" destOrd="0" presId="urn:microsoft.com/office/officeart/2005/8/layout/list1"/>
    <dgm:cxn modelId="{96857547-E5FD-48A6-8BFC-90383274434D}" type="presOf" srcId="{EE079D58-C751-4FAE-B776-BC55650CD876}" destId="{534D8130-44D5-42EE-967C-FF146DE79523}" srcOrd="1" destOrd="0" presId="urn:microsoft.com/office/officeart/2005/8/layout/list1"/>
    <dgm:cxn modelId="{6BD1A650-2E53-4455-9EC0-165ADA437C9C}" srcId="{DBE28EDD-C2CF-4D83-AFD8-E4A65ACE87B4}" destId="{FAB339BF-F02C-4A51-9B8D-02D985B5F578}" srcOrd="9" destOrd="0" parTransId="{6EBA2A82-B550-4FDB-80CE-C20B4893CED0}" sibTransId="{C7BBA73A-3C16-43AC-9D2A-8967E1C10D2F}"/>
    <dgm:cxn modelId="{E43F8254-23B8-4ADF-B6B1-77CADA70DFBC}" type="presOf" srcId="{DA6FF253-13C3-44EB-A802-1ADE8CAE9E4E}" destId="{E5E65BBD-8427-427D-9465-5355EDD1316E}" srcOrd="0" destOrd="0" presId="urn:microsoft.com/office/officeart/2005/8/layout/list1"/>
    <dgm:cxn modelId="{34616576-1BB3-4275-AB1B-6E768C0FB15D}" type="presOf" srcId="{44161F5A-2B3D-481E-8AFC-325262895C2B}" destId="{E064C57D-C632-494C-94CD-81C804742B92}" srcOrd="0" destOrd="0" presId="urn:microsoft.com/office/officeart/2005/8/layout/list1"/>
    <dgm:cxn modelId="{7A76887D-0A80-4388-9B0B-FE77C1CCC1F2}" type="presOf" srcId="{248D3AAC-6DFF-4933-B73D-9E9B33932D41}" destId="{D9CFDF87-7B28-4658-85D5-913F4C0CADFE}" srcOrd="0" destOrd="0" presId="urn:microsoft.com/office/officeart/2005/8/layout/list1"/>
    <dgm:cxn modelId="{8A2D5D7E-925C-4A30-910C-0AB5E4E442F5}" type="presOf" srcId="{DBD7F2AF-B4AF-420F-81E9-8E8D34209FD3}" destId="{3425164E-CC8A-45E0-9F83-EA97A572AE80}" srcOrd="1" destOrd="0" presId="urn:microsoft.com/office/officeart/2005/8/layout/list1"/>
    <dgm:cxn modelId="{1F4ADF81-A7FB-4B68-94B1-F00AB83B1B8E}" type="presOf" srcId="{DA6FF253-13C3-44EB-A802-1ADE8CAE9E4E}" destId="{731D4005-E019-4AF0-8B78-7CBEAB829CF1}" srcOrd="1" destOrd="0" presId="urn:microsoft.com/office/officeart/2005/8/layout/list1"/>
    <dgm:cxn modelId="{44085F98-93E1-4AF9-8F42-2C2BEC399478}" srcId="{DBE28EDD-C2CF-4D83-AFD8-E4A65ACE87B4}" destId="{E28940EE-06BE-417F-9B3B-E1EE1A5131D3}" srcOrd="7" destOrd="0" parTransId="{F9E86CA1-BF1C-4073-8209-74EEAB87723A}" sibTransId="{9257FE16-7154-49A7-B8CD-D85C6F7ACF7A}"/>
    <dgm:cxn modelId="{63BD9EB8-4DB1-4397-AB67-DAF774313AFE}" srcId="{DBE28EDD-C2CF-4D83-AFD8-E4A65ACE87B4}" destId="{28AC4AF6-1812-4E49-9F39-EC9F0D56256F}" srcOrd="1" destOrd="0" parTransId="{7481D429-25CB-4F74-BCEF-85F04E9D5919}" sibTransId="{DFA4B334-2841-4263-962C-962C9745C351}"/>
    <dgm:cxn modelId="{38A4B4BA-934E-4B37-8FC1-96A355FF5036}" type="presOf" srcId="{FAB339BF-F02C-4A51-9B8D-02D985B5F578}" destId="{49377C85-992A-4629-98EF-C27BC1C0E9F3}" srcOrd="0" destOrd="0" presId="urn:microsoft.com/office/officeart/2005/8/layout/list1"/>
    <dgm:cxn modelId="{A030E8BD-B8C6-4865-9C92-2BAB142DE2F9}" srcId="{DBE28EDD-C2CF-4D83-AFD8-E4A65ACE87B4}" destId="{DA6FF253-13C3-44EB-A802-1ADE8CAE9E4E}" srcOrd="6" destOrd="0" parTransId="{C833254D-0FDF-4E23-86D2-D2FADDDCD450}" sibTransId="{3FA61239-1681-4972-ACF7-9707A99A0993}"/>
    <dgm:cxn modelId="{6D3A40BE-8C46-4D6A-AC1A-F6CE3B4BCD8A}" srcId="{DBE28EDD-C2CF-4D83-AFD8-E4A65ACE87B4}" destId="{EE079D58-C751-4FAE-B776-BC55650CD876}" srcOrd="3" destOrd="0" parTransId="{3F171734-24D8-466B-B990-130B4ECF27EC}" sibTransId="{3883947D-CA02-44C8-BD6E-D5C683F24150}"/>
    <dgm:cxn modelId="{E44EB6BF-8CE5-480B-B44A-FE0216B5E09B}" type="presOf" srcId="{7F84668E-3C15-49E7-93EA-436FC62B3570}" destId="{B5D03284-7ED2-4059-B1C0-9F421ED45FF0}" srcOrd="1" destOrd="0" presId="urn:microsoft.com/office/officeart/2005/8/layout/list1"/>
    <dgm:cxn modelId="{494D3FC9-E9B7-4BD0-BF07-9160A4386650}" type="presOf" srcId="{DBE28EDD-C2CF-4D83-AFD8-E4A65ACE87B4}" destId="{5105E43F-B19F-429A-AB4F-F96D3059E3EC}" srcOrd="0" destOrd="0" presId="urn:microsoft.com/office/officeart/2005/8/layout/list1"/>
    <dgm:cxn modelId="{42AC7ED0-D28A-4069-82F7-CC629F0771C0}" srcId="{DBE28EDD-C2CF-4D83-AFD8-E4A65ACE87B4}" destId="{7F84668E-3C15-49E7-93EA-436FC62B3570}" srcOrd="10" destOrd="0" parTransId="{D6E092CC-F338-494F-BEB7-AEADC79058C7}" sibTransId="{69E4E251-6C63-42FC-A831-9D868BBEC22B}"/>
    <dgm:cxn modelId="{E116E1D0-D0D6-49E7-96FE-97AF6435B4A0}" type="presOf" srcId="{28AC4AF6-1812-4E49-9F39-EC9F0D56256F}" destId="{85F32153-B426-411D-B209-0517E422404C}" srcOrd="0" destOrd="0" presId="urn:microsoft.com/office/officeart/2005/8/layout/list1"/>
    <dgm:cxn modelId="{919F37D9-20AD-4A3E-BC35-4F7F5A21F632}" type="presOf" srcId="{EE079D58-C751-4FAE-B776-BC55650CD876}" destId="{5474EE8F-6A37-448E-B253-06CF9F332F03}" srcOrd="0" destOrd="0" presId="urn:microsoft.com/office/officeart/2005/8/layout/list1"/>
    <dgm:cxn modelId="{3C52B3EE-0B10-491E-913B-72E47DCAA14E}" srcId="{DBE28EDD-C2CF-4D83-AFD8-E4A65ACE87B4}" destId="{DBD7F2AF-B4AF-420F-81E9-8E8D34209FD3}" srcOrd="2" destOrd="0" parTransId="{D02CF89A-0F31-4E45-ABFF-0FA7B8A2E78D}" sibTransId="{28481A28-F060-4B8E-81F8-B83C2D5FC89C}"/>
    <dgm:cxn modelId="{FE408FEF-9007-43DA-A887-E45FF8C3B7CA}" type="presOf" srcId="{FAB339BF-F02C-4A51-9B8D-02D985B5F578}" destId="{238D2E56-683F-41C9-88AD-103E35D636C9}" srcOrd="1" destOrd="0" presId="urn:microsoft.com/office/officeart/2005/8/layout/list1"/>
    <dgm:cxn modelId="{8D254BF0-FA53-4EC1-A979-D74C4641DB1B}" type="presOf" srcId="{E28940EE-06BE-417F-9B3B-E1EE1A5131D3}" destId="{F75CC3F2-2C7F-40C3-A850-E37F421D3C05}" srcOrd="1" destOrd="0" presId="urn:microsoft.com/office/officeart/2005/8/layout/list1"/>
    <dgm:cxn modelId="{D006E7F1-9CEF-4A0B-A9F7-98F95A0C33FC}" type="presOf" srcId="{28AC4AF6-1812-4E49-9F39-EC9F0D56256F}" destId="{4871FB42-A1A5-441B-9B68-1D8443A134C9}" srcOrd="1" destOrd="0" presId="urn:microsoft.com/office/officeart/2005/8/layout/list1"/>
    <dgm:cxn modelId="{82CEB5F3-A0E5-4359-9699-99C1BBD3825C}" type="presOf" srcId="{6443F78A-DEC5-4894-920B-197E9ABC4385}" destId="{C6C3817B-7576-4A20-BCA1-35174BB023AB}" srcOrd="1" destOrd="0" presId="urn:microsoft.com/office/officeart/2005/8/layout/list1"/>
    <dgm:cxn modelId="{213546FC-B851-4185-8102-05F77BAE8423}" type="presOf" srcId="{69997626-0B2D-48DF-8CAB-5D16E2726136}" destId="{1ACBA8DE-9649-400E-9240-21E509FFF947}" srcOrd="0" destOrd="0" presId="urn:microsoft.com/office/officeart/2005/8/layout/list1"/>
    <dgm:cxn modelId="{9B889AFF-46C2-4209-9BF3-9A26085CFDDE}" type="presOf" srcId="{69997626-0B2D-48DF-8CAB-5D16E2726136}" destId="{B195E279-39A1-4D8A-824A-A6FE2CE93091}" srcOrd="1" destOrd="0" presId="urn:microsoft.com/office/officeart/2005/8/layout/list1"/>
    <dgm:cxn modelId="{C4488CED-2D58-4D2C-86A0-34A4D84D6EAB}" type="presParOf" srcId="{5105E43F-B19F-429A-AB4F-F96D3059E3EC}" destId="{0AB77EFC-B664-4D80-88BC-586737DB2FC2}" srcOrd="0" destOrd="0" presId="urn:microsoft.com/office/officeart/2005/8/layout/list1"/>
    <dgm:cxn modelId="{D36F5448-60DF-4D6F-B017-75F37CD6760B}" type="presParOf" srcId="{0AB77EFC-B664-4D80-88BC-586737DB2FC2}" destId="{1ACBA8DE-9649-400E-9240-21E509FFF947}" srcOrd="0" destOrd="0" presId="urn:microsoft.com/office/officeart/2005/8/layout/list1"/>
    <dgm:cxn modelId="{CA621591-DA72-4178-8B44-3DA9BD416CDD}" type="presParOf" srcId="{0AB77EFC-B664-4D80-88BC-586737DB2FC2}" destId="{B195E279-39A1-4D8A-824A-A6FE2CE93091}" srcOrd="1" destOrd="0" presId="urn:microsoft.com/office/officeart/2005/8/layout/list1"/>
    <dgm:cxn modelId="{F731658B-423F-4CAB-8439-5F00234A2168}" type="presParOf" srcId="{5105E43F-B19F-429A-AB4F-F96D3059E3EC}" destId="{C4013A49-85B5-4356-973F-65757596AAB8}" srcOrd="1" destOrd="0" presId="urn:microsoft.com/office/officeart/2005/8/layout/list1"/>
    <dgm:cxn modelId="{1372A4FA-CE69-4E94-B84B-39426716EDF6}" type="presParOf" srcId="{5105E43F-B19F-429A-AB4F-F96D3059E3EC}" destId="{1B78383B-C17A-4403-B5DD-62D7FA46733C}" srcOrd="2" destOrd="0" presId="urn:microsoft.com/office/officeart/2005/8/layout/list1"/>
    <dgm:cxn modelId="{A6925371-6A42-44B6-9BC9-D9C4ED4CD8F1}" type="presParOf" srcId="{5105E43F-B19F-429A-AB4F-F96D3059E3EC}" destId="{1AFCD25C-02CB-48C6-9949-C7C2FC9522BC}" srcOrd="3" destOrd="0" presId="urn:microsoft.com/office/officeart/2005/8/layout/list1"/>
    <dgm:cxn modelId="{D876E96C-7495-4E41-8A20-8BF780AC8598}" type="presParOf" srcId="{5105E43F-B19F-429A-AB4F-F96D3059E3EC}" destId="{53B8F507-CCBC-4E6A-B11E-9E25CBB4751C}" srcOrd="4" destOrd="0" presId="urn:microsoft.com/office/officeart/2005/8/layout/list1"/>
    <dgm:cxn modelId="{9209CACE-DC84-4AB1-AAD5-8A40C0C1ADE7}" type="presParOf" srcId="{53B8F507-CCBC-4E6A-B11E-9E25CBB4751C}" destId="{85F32153-B426-411D-B209-0517E422404C}" srcOrd="0" destOrd="0" presId="urn:microsoft.com/office/officeart/2005/8/layout/list1"/>
    <dgm:cxn modelId="{173ED454-568E-4BCC-B95E-3E9AFE9CB4E6}" type="presParOf" srcId="{53B8F507-CCBC-4E6A-B11E-9E25CBB4751C}" destId="{4871FB42-A1A5-441B-9B68-1D8443A134C9}" srcOrd="1" destOrd="0" presId="urn:microsoft.com/office/officeart/2005/8/layout/list1"/>
    <dgm:cxn modelId="{81E9AF65-97AE-4B3A-89CE-C1B99817C121}" type="presParOf" srcId="{5105E43F-B19F-429A-AB4F-F96D3059E3EC}" destId="{A8046F32-4AA6-40E6-BB9B-AFCA2A572179}" srcOrd="5" destOrd="0" presId="urn:microsoft.com/office/officeart/2005/8/layout/list1"/>
    <dgm:cxn modelId="{84680EB3-EA3C-4510-B085-2E1FDAA8ADDF}" type="presParOf" srcId="{5105E43F-B19F-429A-AB4F-F96D3059E3EC}" destId="{3181CBEC-F19D-4EAB-B455-5CE4BC0D733B}" srcOrd="6" destOrd="0" presId="urn:microsoft.com/office/officeart/2005/8/layout/list1"/>
    <dgm:cxn modelId="{2EC21A55-4DA3-43E0-B44F-164D1E7F31D5}" type="presParOf" srcId="{5105E43F-B19F-429A-AB4F-F96D3059E3EC}" destId="{F89852B4-07BC-4CFB-A7CF-1552EF12B15A}" srcOrd="7" destOrd="0" presId="urn:microsoft.com/office/officeart/2005/8/layout/list1"/>
    <dgm:cxn modelId="{C355FEF4-32FE-44FA-AD89-4896E1B18DB0}" type="presParOf" srcId="{5105E43F-B19F-429A-AB4F-F96D3059E3EC}" destId="{43DBEDD5-8A27-41F1-A695-87246C5AC9E3}" srcOrd="8" destOrd="0" presId="urn:microsoft.com/office/officeart/2005/8/layout/list1"/>
    <dgm:cxn modelId="{F71920E3-FBBD-4918-A59E-21E4EF2BCAD4}" type="presParOf" srcId="{43DBEDD5-8A27-41F1-A695-87246C5AC9E3}" destId="{36652B1D-E50E-47D7-8BB2-2793B7565EE4}" srcOrd="0" destOrd="0" presId="urn:microsoft.com/office/officeart/2005/8/layout/list1"/>
    <dgm:cxn modelId="{A3F15F41-5247-4859-9CA7-060613147A08}" type="presParOf" srcId="{43DBEDD5-8A27-41F1-A695-87246C5AC9E3}" destId="{3425164E-CC8A-45E0-9F83-EA97A572AE80}" srcOrd="1" destOrd="0" presId="urn:microsoft.com/office/officeart/2005/8/layout/list1"/>
    <dgm:cxn modelId="{D4B6B7EE-5BCF-499A-B415-F8B91ACADF3E}" type="presParOf" srcId="{5105E43F-B19F-429A-AB4F-F96D3059E3EC}" destId="{F7FADD02-0FD8-40A6-87F2-1F2E4BCF5955}" srcOrd="9" destOrd="0" presId="urn:microsoft.com/office/officeart/2005/8/layout/list1"/>
    <dgm:cxn modelId="{04C2D110-1146-4386-A851-E0D830380BA2}" type="presParOf" srcId="{5105E43F-B19F-429A-AB4F-F96D3059E3EC}" destId="{D25CF4B3-9855-49BD-BE78-80E17349CC63}" srcOrd="10" destOrd="0" presId="urn:microsoft.com/office/officeart/2005/8/layout/list1"/>
    <dgm:cxn modelId="{5A393907-9B9F-4AE9-803F-3A2512FF5943}" type="presParOf" srcId="{5105E43F-B19F-429A-AB4F-F96D3059E3EC}" destId="{DC94029C-E4FA-49A4-87D9-02519C559CFD}" srcOrd="11" destOrd="0" presId="urn:microsoft.com/office/officeart/2005/8/layout/list1"/>
    <dgm:cxn modelId="{3EF474F9-8B04-4978-8F47-A024C6FA6431}" type="presParOf" srcId="{5105E43F-B19F-429A-AB4F-F96D3059E3EC}" destId="{99C52529-947E-404A-890A-5C0B3A7C07D1}" srcOrd="12" destOrd="0" presId="urn:microsoft.com/office/officeart/2005/8/layout/list1"/>
    <dgm:cxn modelId="{44364C05-C03E-4417-BE67-E55A2CA2D59E}" type="presParOf" srcId="{99C52529-947E-404A-890A-5C0B3A7C07D1}" destId="{5474EE8F-6A37-448E-B253-06CF9F332F03}" srcOrd="0" destOrd="0" presId="urn:microsoft.com/office/officeart/2005/8/layout/list1"/>
    <dgm:cxn modelId="{45BEB1D6-3924-4952-BCAE-CFE77ED7A2DB}" type="presParOf" srcId="{99C52529-947E-404A-890A-5C0B3A7C07D1}" destId="{534D8130-44D5-42EE-967C-FF146DE79523}" srcOrd="1" destOrd="0" presId="urn:microsoft.com/office/officeart/2005/8/layout/list1"/>
    <dgm:cxn modelId="{D8837BF4-2799-4FA5-A917-79A528E889F2}" type="presParOf" srcId="{5105E43F-B19F-429A-AB4F-F96D3059E3EC}" destId="{7E28AB87-D13B-4774-ABC4-FEFCF87312F3}" srcOrd="13" destOrd="0" presId="urn:microsoft.com/office/officeart/2005/8/layout/list1"/>
    <dgm:cxn modelId="{B996C402-9301-4578-9B2C-F4D8C3665959}" type="presParOf" srcId="{5105E43F-B19F-429A-AB4F-F96D3059E3EC}" destId="{AE4BC7AA-640F-4843-A282-708317BBBE08}" srcOrd="14" destOrd="0" presId="urn:microsoft.com/office/officeart/2005/8/layout/list1"/>
    <dgm:cxn modelId="{7273791B-7EA2-41FB-891C-0252D3C4113F}" type="presParOf" srcId="{5105E43F-B19F-429A-AB4F-F96D3059E3EC}" destId="{B078DD56-0345-4C77-9183-A5AFF3F565BE}" srcOrd="15" destOrd="0" presId="urn:microsoft.com/office/officeart/2005/8/layout/list1"/>
    <dgm:cxn modelId="{9AE53BD3-4873-4130-9090-15391A4DAD2B}" type="presParOf" srcId="{5105E43F-B19F-429A-AB4F-F96D3059E3EC}" destId="{2F5A81E5-390C-47AB-B2C4-AF1985D8C98A}" srcOrd="16" destOrd="0" presId="urn:microsoft.com/office/officeart/2005/8/layout/list1"/>
    <dgm:cxn modelId="{FA89B819-35E4-4244-8038-9CC3951605A6}" type="presParOf" srcId="{2F5A81E5-390C-47AB-B2C4-AF1985D8C98A}" destId="{E064C57D-C632-494C-94CD-81C804742B92}" srcOrd="0" destOrd="0" presId="urn:microsoft.com/office/officeart/2005/8/layout/list1"/>
    <dgm:cxn modelId="{ECC5A2BF-9CBB-4401-B56B-360E880D612F}" type="presParOf" srcId="{2F5A81E5-390C-47AB-B2C4-AF1985D8C98A}" destId="{EA616CAE-CB62-46BB-A0C8-74521FF3A373}" srcOrd="1" destOrd="0" presId="urn:microsoft.com/office/officeart/2005/8/layout/list1"/>
    <dgm:cxn modelId="{9BF870B2-0711-44FE-86CC-46B8460B1C60}" type="presParOf" srcId="{5105E43F-B19F-429A-AB4F-F96D3059E3EC}" destId="{3193AF0A-C852-4017-8033-34F593F237BC}" srcOrd="17" destOrd="0" presId="urn:microsoft.com/office/officeart/2005/8/layout/list1"/>
    <dgm:cxn modelId="{2FF340B3-D35A-4868-BB23-492DB816EFE7}" type="presParOf" srcId="{5105E43F-B19F-429A-AB4F-F96D3059E3EC}" destId="{CCB6CAB1-9022-46CA-A066-C0494AF3522B}" srcOrd="18" destOrd="0" presId="urn:microsoft.com/office/officeart/2005/8/layout/list1"/>
    <dgm:cxn modelId="{D4FF42FD-D426-4D51-9F81-51C169E37788}" type="presParOf" srcId="{5105E43F-B19F-429A-AB4F-F96D3059E3EC}" destId="{F9DD1620-1997-4CF9-A3FF-77890DABF173}" srcOrd="19" destOrd="0" presId="urn:microsoft.com/office/officeart/2005/8/layout/list1"/>
    <dgm:cxn modelId="{CC6D0BDF-63CC-429B-A75E-6D2BE1A1851F}" type="presParOf" srcId="{5105E43F-B19F-429A-AB4F-F96D3059E3EC}" destId="{58279885-9AEE-4952-88B5-2A3CB71073D7}" srcOrd="20" destOrd="0" presId="urn:microsoft.com/office/officeart/2005/8/layout/list1"/>
    <dgm:cxn modelId="{B51119AB-9C16-4AD5-AE39-C7F974AF14AE}" type="presParOf" srcId="{58279885-9AEE-4952-88B5-2A3CB71073D7}" destId="{D9CFDF87-7B28-4658-85D5-913F4C0CADFE}" srcOrd="0" destOrd="0" presId="urn:microsoft.com/office/officeart/2005/8/layout/list1"/>
    <dgm:cxn modelId="{D8430C32-819B-4F05-A643-ECE9A6FF9E8E}" type="presParOf" srcId="{58279885-9AEE-4952-88B5-2A3CB71073D7}" destId="{9FCD1CE4-53B5-4672-8E18-829A7036CD8E}" srcOrd="1" destOrd="0" presId="urn:microsoft.com/office/officeart/2005/8/layout/list1"/>
    <dgm:cxn modelId="{D861AFE9-37E5-4C48-98EE-8DE3D4F190CB}" type="presParOf" srcId="{5105E43F-B19F-429A-AB4F-F96D3059E3EC}" destId="{ADC5A985-AA3F-42BE-9164-0FD35E481C44}" srcOrd="21" destOrd="0" presId="urn:microsoft.com/office/officeart/2005/8/layout/list1"/>
    <dgm:cxn modelId="{23BD90E6-6975-42F6-8EDA-8EA358117656}" type="presParOf" srcId="{5105E43F-B19F-429A-AB4F-F96D3059E3EC}" destId="{6F1C7FD0-31DD-464B-8D7E-7167FE85C29E}" srcOrd="22" destOrd="0" presId="urn:microsoft.com/office/officeart/2005/8/layout/list1"/>
    <dgm:cxn modelId="{5B2D6459-1B3B-41A1-BE55-B1095AE1CA20}" type="presParOf" srcId="{5105E43F-B19F-429A-AB4F-F96D3059E3EC}" destId="{DAEA6BC0-98A1-4EFE-93BA-3E043CDE79C4}" srcOrd="23" destOrd="0" presId="urn:microsoft.com/office/officeart/2005/8/layout/list1"/>
    <dgm:cxn modelId="{186FEAE8-0F89-4B9C-9A5D-60AD3DDA61E2}" type="presParOf" srcId="{5105E43F-B19F-429A-AB4F-F96D3059E3EC}" destId="{1CC11DC2-DDEC-418C-87E2-076C3B801937}" srcOrd="24" destOrd="0" presId="urn:microsoft.com/office/officeart/2005/8/layout/list1"/>
    <dgm:cxn modelId="{1DA2AC71-EAB0-4BC4-8CA8-B4C590ACA5E3}" type="presParOf" srcId="{1CC11DC2-DDEC-418C-87E2-076C3B801937}" destId="{E5E65BBD-8427-427D-9465-5355EDD1316E}" srcOrd="0" destOrd="0" presId="urn:microsoft.com/office/officeart/2005/8/layout/list1"/>
    <dgm:cxn modelId="{E7DA79FA-9310-4357-80D3-10FC5534817F}" type="presParOf" srcId="{1CC11DC2-DDEC-418C-87E2-076C3B801937}" destId="{731D4005-E019-4AF0-8B78-7CBEAB829CF1}" srcOrd="1" destOrd="0" presId="urn:microsoft.com/office/officeart/2005/8/layout/list1"/>
    <dgm:cxn modelId="{391A99F7-46ED-4E4A-A997-1161E3004403}" type="presParOf" srcId="{5105E43F-B19F-429A-AB4F-F96D3059E3EC}" destId="{ABC218DD-FCD4-4D5E-843F-E06E4BB8633D}" srcOrd="25" destOrd="0" presId="urn:microsoft.com/office/officeart/2005/8/layout/list1"/>
    <dgm:cxn modelId="{D7ADA482-FBB4-425B-8129-CC87907F74D9}" type="presParOf" srcId="{5105E43F-B19F-429A-AB4F-F96D3059E3EC}" destId="{7AD9A7F2-A90E-4DDB-BC4B-333203EC60E8}" srcOrd="26" destOrd="0" presId="urn:microsoft.com/office/officeart/2005/8/layout/list1"/>
    <dgm:cxn modelId="{D3E68E73-A587-441F-8C31-7EFDA42F1DA4}" type="presParOf" srcId="{5105E43F-B19F-429A-AB4F-F96D3059E3EC}" destId="{0EB051B9-AD8C-4374-A366-468FDCB1EAB4}" srcOrd="27" destOrd="0" presId="urn:microsoft.com/office/officeart/2005/8/layout/list1"/>
    <dgm:cxn modelId="{D045A119-FFB8-401E-A09D-233359DA2B01}" type="presParOf" srcId="{5105E43F-B19F-429A-AB4F-F96D3059E3EC}" destId="{2D6F5684-A060-4314-812B-C38B7FB1A7B5}" srcOrd="28" destOrd="0" presId="urn:microsoft.com/office/officeart/2005/8/layout/list1"/>
    <dgm:cxn modelId="{699F3019-625C-4F8A-9F94-57E7253ABF68}" type="presParOf" srcId="{2D6F5684-A060-4314-812B-C38B7FB1A7B5}" destId="{9E4DE138-BBDD-4D89-BE56-A97FDD332F83}" srcOrd="0" destOrd="0" presId="urn:microsoft.com/office/officeart/2005/8/layout/list1"/>
    <dgm:cxn modelId="{CE926865-6C1F-40EE-8574-73CBC9F91943}" type="presParOf" srcId="{2D6F5684-A060-4314-812B-C38B7FB1A7B5}" destId="{F75CC3F2-2C7F-40C3-A850-E37F421D3C05}" srcOrd="1" destOrd="0" presId="urn:microsoft.com/office/officeart/2005/8/layout/list1"/>
    <dgm:cxn modelId="{1486CC31-0D0F-4915-BF82-6BC074E22199}" type="presParOf" srcId="{5105E43F-B19F-429A-AB4F-F96D3059E3EC}" destId="{190B97D4-73B2-45C4-A88E-568DAEBFB897}" srcOrd="29" destOrd="0" presId="urn:microsoft.com/office/officeart/2005/8/layout/list1"/>
    <dgm:cxn modelId="{D6A01C7B-2AE3-42B1-A637-49B529C23E04}" type="presParOf" srcId="{5105E43F-B19F-429A-AB4F-F96D3059E3EC}" destId="{87D94300-D317-4B4C-ACC4-07A21A8F6B6D}" srcOrd="30" destOrd="0" presId="urn:microsoft.com/office/officeart/2005/8/layout/list1"/>
    <dgm:cxn modelId="{CA99A66A-5781-44DB-A6E6-B8A1F1D3CC88}" type="presParOf" srcId="{5105E43F-B19F-429A-AB4F-F96D3059E3EC}" destId="{62107397-0448-49A3-8E3D-870585B72B69}" srcOrd="31" destOrd="0" presId="urn:microsoft.com/office/officeart/2005/8/layout/list1"/>
    <dgm:cxn modelId="{524971C2-B2BA-49D4-9FF3-F6DD4CF28BBA}" type="presParOf" srcId="{5105E43F-B19F-429A-AB4F-F96D3059E3EC}" destId="{6561CE6A-F333-47AE-B214-EFD581187DCF}" srcOrd="32" destOrd="0" presId="urn:microsoft.com/office/officeart/2005/8/layout/list1"/>
    <dgm:cxn modelId="{60E2AACC-4F5F-494A-87EF-5D8E8426EB02}" type="presParOf" srcId="{6561CE6A-F333-47AE-B214-EFD581187DCF}" destId="{B6997EE8-6D61-4B2D-92B4-DB796EDDD4D0}" srcOrd="0" destOrd="0" presId="urn:microsoft.com/office/officeart/2005/8/layout/list1"/>
    <dgm:cxn modelId="{79BB23AA-E894-4EEF-96BC-CEEE190A2B06}" type="presParOf" srcId="{6561CE6A-F333-47AE-B214-EFD581187DCF}" destId="{C6C3817B-7576-4A20-BCA1-35174BB023AB}" srcOrd="1" destOrd="0" presId="urn:microsoft.com/office/officeart/2005/8/layout/list1"/>
    <dgm:cxn modelId="{2165B71B-8C40-4D83-9B1C-AD38ECFC99DC}" type="presParOf" srcId="{5105E43F-B19F-429A-AB4F-F96D3059E3EC}" destId="{9D8BB59B-FC76-48A4-B12A-D96452E83572}" srcOrd="33" destOrd="0" presId="urn:microsoft.com/office/officeart/2005/8/layout/list1"/>
    <dgm:cxn modelId="{CED436D0-589F-45B9-8773-AE249DAF96D9}" type="presParOf" srcId="{5105E43F-B19F-429A-AB4F-F96D3059E3EC}" destId="{1D91B8C2-ABAA-42EA-83DE-3BD114C732F1}" srcOrd="34" destOrd="0" presId="urn:microsoft.com/office/officeart/2005/8/layout/list1"/>
    <dgm:cxn modelId="{292CB30A-6BC7-4B59-B66D-4E1BF0FDA278}" type="presParOf" srcId="{5105E43F-B19F-429A-AB4F-F96D3059E3EC}" destId="{5110977D-0E10-494D-B349-C3B3BDE95C05}" srcOrd="35" destOrd="0" presId="urn:microsoft.com/office/officeart/2005/8/layout/list1"/>
    <dgm:cxn modelId="{628B5212-241A-4CD1-945D-EB5D50A6E06E}" type="presParOf" srcId="{5105E43F-B19F-429A-AB4F-F96D3059E3EC}" destId="{E617C38B-4A42-445E-A56C-110602C30F4F}" srcOrd="36" destOrd="0" presId="urn:microsoft.com/office/officeart/2005/8/layout/list1"/>
    <dgm:cxn modelId="{9C5662AB-5E8C-437D-9E62-6808D2982936}" type="presParOf" srcId="{E617C38B-4A42-445E-A56C-110602C30F4F}" destId="{49377C85-992A-4629-98EF-C27BC1C0E9F3}" srcOrd="0" destOrd="0" presId="urn:microsoft.com/office/officeart/2005/8/layout/list1"/>
    <dgm:cxn modelId="{860E8BDD-2F77-4BE9-850C-1C3741F9DAAE}" type="presParOf" srcId="{E617C38B-4A42-445E-A56C-110602C30F4F}" destId="{238D2E56-683F-41C9-88AD-103E35D636C9}" srcOrd="1" destOrd="0" presId="urn:microsoft.com/office/officeart/2005/8/layout/list1"/>
    <dgm:cxn modelId="{EB896C68-824B-471D-AEFC-971342E4F642}" type="presParOf" srcId="{5105E43F-B19F-429A-AB4F-F96D3059E3EC}" destId="{6E35DEB8-5E2D-4577-86DF-0CBC9C53A865}" srcOrd="37" destOrd="0" presId="urn:microsoft.com/office/officeart/2005/8/layout/list1"/>
    <dgm:cxn modelId="{BD48CD28-EEBF-4220-9C0E-9DBA8FDE21A9}" type="presParOf" srcId="{5105E43F-B19F-429A-AB4F-F96D3059E3EC}" destId="{3AC97DA3-DC70-4005-AE19-D73B64591AC4}" srcOrd="38" destOrd="0" presId="urn:microsoft.com/office/officeart/2005/8/layout/list1"/>
    <dgm:cxn modelId="{9462C083-4D9A-415C-835D-F88EDDEB5A66}" type="presParOf" srcId="{5105E43F-B19F-429A-AB4F-F96D3059E3EC}" destId="{7A5CD797-5B58-40E1-8414-CC809DC7E5DB}" srcOrd="39" destOrd="0" presId="urn:microsoft.com/office/officeart/2005/8/layout/list1"/>
    <dgm:cxn modelId="{AFC8DB2A-3311-4E83-808A-35B24AFDA857}" type="presParOf" srcId="{5105E43F-B19F-429A-AB4F-F96D3059E3EC}" destId="{9D1F0BE0-B294-4391-B1A3-C350D36260D0}" srcOrd="40" destOrd="0" presId="urn:microsoft.com/office/officeart/2005/8/layout/list1"/>
    <dgm:cxn modelId="{9C1E1F27-094B-487C-924C-107B62FC8405}" type="presParOf" srcId="{9D1F0BE0-B294-4391-B1A3-C350D36260D0}" destId="{C349F62D-D31C-4AFF-8E62-E591FEEDDEAF}" srcOrd="0" destOrd="0" presId="urn:microsoft.com/office/officeart/2005/8/layout/list1"/>
    <dgm:cxn modelId="{FD40C002-D172-4E31-A050-E6159C8F4F7E}" type="presParOf" srcId="{9D1F0BE0-B294-4391-B1A3-C350D36260D0}" destId="{B5D03284-7ED2-4059-B1C0-9F421ED45FF0}" srcOrd="1" destOrd="0" presId="urn:microsoft.com/office/officeart/2005/8/layout/list1"/>
    <dgm:cxn modelId="{5748D9E3-094D-47CF-94C2-B995B0CCB662}" type="presParOf" srcId="{5105E43F-B19F-429A-AB4F-F96D3059E3EC}" destId="{14162966-CEA0-4B9A-9E85-725CCEBC5E50}" srcOrd="41" destOrd="0" presId="urn:microsoft.com/office/officeart/2005/8/layout/list1"/>
    <dgm:cxn modelId="{3E21FF30-BDDE-4550-BF20-53D0F615D969}" type="presParOf" srcId="{5105E43F-B19F-429A-AB4F-F96D3059E3EC}" destId="{21204772-BD5D-4E80-AB0F-19234B184787}" srcOrd="4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9102D2-1F91-48D8-9289-EE358413997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8FE34F6-439B-45FA-A331-B5E915B97A4B}">
      <dgm:prSet/>
      <dgm:spPr/>
      <dgm:t>
        <a:bodyPr/>
        <a:lstStyle/>
        <a:p>
          <a:r>
            <a:rPr lang="en-IN" b="0" i="0" dirty="0"/>
            <a:t>Indian Sign Language is used by the speech impaired people of India to communicate with each other.</a:t>
          </a:r>
          <a:endParaRPr lang="en-US" dirty="0"/>
        </a:p>
      </dgm:t>
    </dgm:pt>
    <dgm:pt modelId="{95A646D4-CD54-4B62-B776-D637DD74F5E2}" type="parTrans" cxnId="{71119287-7370-48B2-AD69-68831EC3F7C9}">
      <dgm:prSet/>
      <dgm:spPr/>
      <dgm:t>
        <a:bodyPr/>
        <a:lstStyle/>
        <a:p>
          <a:endParaRPr lang="en-US"/>
        </a:p>
      </dgm:t>
    </dgm:pt>
    <dgm:pt modelId="{24031F50-83F4-4155-AF2C-6EC9BA285666}" type="sibTrans" cxnId="{71119287-7370-48B2-AD69-68831EC3F7C9}">
      <dgm:prSet/>
      <dgm:spPr/>
      <dgm:t>
        <a:bodyPr/>
        <a:lstStyle/>
        <a:p>
          <a:endParaRPr lang="en-US"/>
        </a:p>
      </dgm:t>
    </dgm:pt>
    <dgm:pt modelId="{E96CCB9F-E2EF-49B7-A4D6-C4DC4E1A0565}">
      <dgm:prSet/>
      <dgm:spPr/>
      <dgm:t>
        <a:bodyPr/>
        <a:lstStyle/>
        <a:p>
          <a:r>
            <a:rPr lang="en-IN" b="0" i="0" dirty="0"/>
            <a:t>It involves making gestures using movement of hand, face and pose.</a:t>
          </a:r>
          <a:endParaRPr lang="en-US" dirty="0"/>
        </a:p>
      </dgm:t>
    </dgm:pt>
    <dgm:pt modelId="{9741620D-C085-4F2E-9234-AB82654A3D75}" type="parTrans" cxnId="{536BA44A-984F-40A5-80BF-8BF0D92046B5}">
      <dgm:prSet/>
      <dgm:spPr/>
      <dgm:t>
        <a:bodyPr/>
        <a:lstStyle/>
        <a:p>
          <a:endParaRPr lang="en-US"/>
        </a:p>
      </dgm:t>
    </dgm:pt>
    <dgm:pt modelId="{78D6D79D-DE51-4966-B517-F7430E08DCCA}" type="sibTrans" cxnId="{536BA44A-984F-40A5-80BF-8BF0D92046B5}">
      <dgm:prSet/>
      <dgm:spPr/>
      <dgm:t>
        <a:bodyPr/>
        <a:lstStyle/>
        <a:p>
          <a:endParaRPr lang="en-US"/>
        </a:p>
      </dgm:t>
    </dgm:pt>
    <dgm:pt modelId="{6CD66FC1-F721-4BD4-B19D-5CA85DEB16EE}">
      <dgm:prSet/>
      <dgm:spPr/>
      <dgm:t>
        <a:bodyPr/>
        <a:lstStyle/>
        <a:p>
          <a:r>
            <a:rPr lang="en-IN" b="0" i="0"/>
            <a:t>The lack of knowledge of ISL to general population makes it difficult for them to communicate with the deaf and mute people.</a:t>
          </a:r>
          <a:endParaRPr lang="en-US"/>
        </a:p>
      </dgm:t>
    </dgm:pt>
    <dgm:pt modelId="{A1CFCB1F-F097-48C6-971A-1FA9225D95E6}" type="parTrans" cxnId="{8A360403-B69E-45ED-B974-93CC7253038B}">
      <dgm:prSet/>
      <dgm:spPr/>
      <dgm:t>
        <a:bodyPr/>
        <a:lstStyle/>
        <a:p>
          <a:endParaRPr lang="en-US"/>
        </a:p>
      </dgm:t>
    </dgm:pt>
    <dgm:pt modelId="{85A327E6-8502-4418-BE1F-6A3924A3DBEA}" type="sibTrans" cxnId="{8A360403-B69E-45ED-B974-93CC7253038B}">
      <dgm:prSet/>
      <dgm:spPr/>
      <dgm:t>
        <a:bodyPr/>
        <a:lstStyle/>
        <a:p>
          <a:endParaRPr lang="en-US"/>
        </a:p>
      </dgm:t>
    </dgm:pt>
    <dgm:pt modelId="{39D2A0C7-7418-49D4-BED3-9B8EE1013CF0}">
      <dgm:prSet/>
      <dgm:spPr/>
      <dgm:t>
        <a:bodyPr/>
        <a:lstStyle/>
        <a:p>
          <a:r>
            <a:rPr lang="en-IN" b="0" i="0"/>
            <a:t>The idea is to work on narrowing down this communication gap with the help of deep learning tools.</a:t>
          </a:r>
          <a:endParaRPr lang="en-US"/>
        </a:p>
      </dgm:t>
    </dgm:pt>
    <dgm:pt modelId="{6E979AC9-8AEC-4BD2-8CA4-F797F6BF00AB}" type="parTrans" cxnId="{C01118B4-DC0A-4AA1-B865-E2FD7C894699}">
      <dgm:prSet/>
      <dgm:spPr/>
      <dgm:t>
        <a:bodyPr/>
        <a:lstStyle/>
        <a:p>
          <a:endParaRPr lang="en-US"/>
        </a:p>
      </dgm:t>
    </dgm:pt>
    <dgm:pt modelId="{AF46C011-C873-4315-B7C4-162C3EEE2B32}" type="sibTrans" cxnId="{C01118B4-DC0A-4AA1-B865-E2FD7C894699}">
      <dgm:prSet/>
      <dgm:spPr/>
      <dgm:t>
        <a:bodyPr/>
        <a:lstStyle/>
        <a:p>
          <a:endParaRPr lang="en-US"/>
        </a:p>
      </dgm:t>
    </dgm:pt>
    <dgm:pt modelId="{D10ED4AD-0B87-4A43-B1C2-CF69206DD9E1}" type="pres">
      <dgm:prSet presAssocID="{329102D2-1F91-48D8-9289-EE358413997E}" presName="linear" presStyleCnt="0">
        <dgm:presLayoutVars>
          <dgm:animLvl val="lvl"/>
          <dgm:resizeHandles val="exact"/>
        </dgm:presLayoutVars>
      </dgm:prSet>
      <dgm:spPr/>
    </dgm:pt>
    <dgm:pt modelId="{B129D5D1-7B3F-48A5-BAC4-003421ADBB7C}" type="pres">
      <dgm:prSet presAssocID="{58FE34F6-439B-45FA-A331-B5E915B97A4B}" presName="parentText" presStyleLbl="node1" presStyleIdx="0" presStyleCnt="4">
        <dgm:presLayoutVars>
          <dgm:chMax val="0"/>
          <dgm:bulletEnabled val="1"/>
        </dgm:presLayoutVars>
      </dgm:prSet>
      <dgm:spPr/>
    </dgm:pt>
    <dgm:pt modelId="{67FE05AE-7430-41E6-9C5A-EB71C9540D62}" type="pres">
      <dgm:prSet presAssocID="{24031F50-83F4-4155-AF2C-6EC9BA285666}" presName="spacer" presStyleCnt="0"/>
      <dgm:spPr/>
    </dgm:pt>
    <dgm:pt modelId="{E9A0DD52-853F-4EF4-9791-BA0A226BD90F}" type="pres">
      <dgm:prSet presAssocID="{E96CCB9F-E2EF-49B7-A4D6-C4DC4E1A0565}" presName="parentText" presStyleLbl="node1" presStyleIdx="1" presStyleCnt="4">
        <dgm:presLayoutVars>
          <dgm:chMax val="0"/>
          <dgm:bulletEnabled val="1"/>
        </dgm:presLayoutVars>
      </dgm:prSet>
      <dgm:spPr/>
    </dgm:pt>
    <dgm:pt modelId="{C3687317-474C-496F-A2ED-D5B272A59718}" type="pres">
      <dgm:prSet presAssocID="{78D6D79D-DE51-4966-B517-F7430E08DCCA}" presName="spacer" presStyleCnt="0"/>
      <dgm:spPr/>
    </dgm:pt>
    <dgm:pt modelId="{518A0C98-D44C-40F3-B5F4-3C89BEFFA8CB}" type="pres">
      <dgm:prSet presAssocID="{6CD66FC1-F721-4BD4-B19D-5CA85DEB16EE}" presName="parentText" presStyleLbl="node1" presStyleIdx="2" presStyleCnt="4">
        <dgm:presLayoutVars>
          <dgm:chMax val="0"/>
          <dgm:bulletEnabled val="1"/>
        </dgm:presLayoutVars>
      </dgm:prSet>
      <dgm:spPr/>
    </dgm:pt>
    <dgm:pt modelId="{5762AA06-73B3-46DE-AAE2-0AC253D717D7}" type="pres">
      <dgm:prSet presAssocID="{85A327E6-8502-4418-BE1F-6A3924A3DBEA}" presName="spacer" presStyleCnt="0"/>
      <dgm:spPr/>
    </dgm:pt>
    <dgm:pt modelId="{FD2F2746-0AC7-483E-A82A-FE43769C34A4}" type="pres">
      <dgm:prSet presAssocID="{39D2A0C7-7418-49D4-BED3-9B8EE1013CF0}" presName="parentText" presStyleLbl="node1" presStyleIdx="3" presStyleCnt="4">
        <dgm:presLayoutVars>
          <dgm:chMax val="0"/>
          <dgm:bulletEnabled val="1"/>
        </dgm:presLayoutVars>
      </dgm:prSet>
      <dgm:spPr/>
    </dgm:pt>
  </dgm:ptLst>
  <dgm:cxnLst>
    <dgm:cxn modelId="{241EF401-A643-4864-9EBF-2E77812A4A32}" type="presOf" srcId="{329102D2-1F91-48D8-9289-EE358413997E}" destId="{D10ED4AD-0B87-4A43-B1C2-CF69206DD9E1}" srcOrd="0" destOrd="0" presId="urn:microsoft.com/office/officeart/2005/8/layout/vList2"/>
    <dgm:cxn modelId="{8A360403-B69E-45ED-B974-93CC7253038B}" srcId="{329102D2-1F91-48D8-9289-EE358413997E}" destId="{6CD66FC1-F721-4BD4-B19D-5CA85DEB16EE}" srcOrd="2" destOrd="0" parTransId="{A1CFCB1F-F097-48C6-971A-1FA9225D95E6}" sibTransId="{85A327E6-8502-4418-BE1F-6A3924A3DBEA}"/>
    <dgm:cxn modelId="{3ECF8012-76F9-4755-9F66-EA7D0BB84296}" type="presOf" srcId="{6CD66FC1-F721-4BD4-B19D-5CA85DEB16EE}" destId="{518A0C98-D44C-40F3-B5F4-3C89BEFFA8CB}" srcOrd="0" destOrd="0" presId="urn:microsoft.com/office/officeart/2005/8/layout/vList2"/>
    <dgm:cxn modelId="{536BA44A-984F-40A5-80BF-8BF0D92046B5}" srcId="{329102D2-1F91-48D8-9289-EE358413997E}" destId="{E96CCB9F-E2EF-49B7-A4D6-C4DC4E1A0565}" srcOrd="1" destOrd="0" parTransId="{9741620D-C085-4F2E-9234-AB82654A3D75}" sibTransId="{78D6D79D-DE51-4966-B517-F7430E08DCCA}"/>
    <dgm:cxn modelId="{71119287-7370-48B2-AD69-68831EC3F7C9}" srcId="{329102D2-1F91-48D8-9289-EE358413997E}" destId="{58FE34F6-439B-45FA-A331-B5E915B97A4B}" srcOrd="0" destOrd="0" parTransId="{95A646D4-CD54-4B62-B776-D637DD74F5E2}" sibTransId="{24031F50-83F4-4155-AF2C-6EC9BA285666}"/>
    <dgm:cxn modelId="{80FF068C-4F31-47EA-AEC8-587022FDB86B}" type="presOf" srcId="{39D2A0C7-7418-49D4-BED3-9B8EE1013CF0}" destId="{FD2F2746-0AC7-483E-A82A-FE43769C34A4}" srcOrd="0" destOrd="0" presId="urn:microsoft.com/office/officeart/2005/8/layout/vList2"/>
    <dgm:cxn modelId="{0DFBB8A4-20C4-4DFE-A837-6A81786AEFC3}" type="presOf" srcId="{58FE34F6-439B-45FA-A331-B5E915B97A4B}" destId="{B129D5D1-7B3F-48A5-BAC4-003421ADBB7C}" srcOrd="0" destOrd="0" presId="urn:microsoft.com/office/officeart/2005/8/layout/vList2"/>
    <dgm:cxn modelId="{C01118B4-DC0A-4AA1-B865-E2FD7C894699}" srcId="{329102D2-1F91-48D8-9289-EE358413997E}" destId="{39D2A0C7-7418-49D4-BED3-9B8EE1013CF0}" srcOrd="3" destOrd="0" parTransId="{6E979AC9-8AEC-4BD2-8CA4-F797F6BF00AB}" sibTransId="{AF46C011-C873-4315-B7C4-162C3EEE2B32}"/>
    <dgm:cxn modelId="{91A467D5-29E9-4F0D-A53C-F9226BA74568}" type="presOf" srcId="{E96CCB9F-E2EF-49B7-A4D6-C4DC4E1A0565}" destId="{E9A0DD52-853F-4EF4-9791-BA0A226BD90F}" srcOrd="0" destOrd="0" presId="urn:microsoft.com/office/officeart/2005/8/layout/vList2"/>
    <dgm:cxn modelId="{E9D81267-4D37-4521-90E1-3B998178FB6A}" type="presParOf" srcId="{D10ED4AD-0B87-4A43-B1C2-CF69206DD9E1}" destId="{B129D5D1-7B3F-48A5-BAC4-003421ADBB7C}" srcOrd="0" destOrd="0" presId="urn:microsoft.com/office/officeart/2005/8/layout/vList2"/>
    <dgm:cxn modelId="{C02BC152-DE1E-4176-A89F-579B86885609}" type="presParOf" srcId="{D10ED4AD-0B87-4A43-B1C2-CF69206DD9E1}" destId="{67FE05AE-7430-41E6-9C5A-EB71C9540D62}" srcOrd="1" destOrd="0" presId="urn:microsoft.com/office/officeart/2005/8/layout/vList2"/>
    <dgm:cxn modelId="{A5AC54DB-CCBA-46B9-B68C-174C2E8B6123}" type="presParOf" srcId="{D10ED4AD-0B87-4A43-B1C2-CF69206DD9E1}" destId="{E9A0DD52-853F-4EF4-9791-BA0A226BD90F}" srcOrd="2" destOrd="0" presId="urn:microsoft.com/office/officeart/2005/8/layout/vList2"/>
    <dgm:cxn modelId="{6C0B6CB1-00A9-4FEE-93CC-358652D96A1E}" type="presParOf" srcId="{D10ED4AD-0B87-4A43-B1C2-CF69206DD9E1}" destId="{C3687317-474C-496F-A2ED-D5B272A59718}" srcOrd="3" destOrd="0" presId="urn:microsoft.com/office/officeart/2005/8/layout/vList2"/>
    <dgm:cxn modelId="{888EEBB1-4862-415B-9F48-25BFF5956B32}" type="presParOf" srcId="{D10ED4AD-0B87-4A43-B1C2-CF69206DD9E1}" destId="{518A0C98-D44C-40F3-B5F4-3C89BEFFA8CB}" srcOrd="4" destOrd="0" presId="urn:microsoft.com/office/officeart/2005/8/layout/vList2"/>
    <dgm:cxn modelId="{0A429C61-F2BC-4017-9DC7-532C9198C342}" type="presParOf" srcId="{D10ED4AD-0B87-4A43-B1C2-CF69206DD9E1}" destId="{5762AA06-73B3-46DE-AAE2-0AC253D717D7}" srcOrd="5" destOrd="0" presId="urn:microsoft.com/office/officeart/2005/8/layout/vList2"/>
    <dgm:cxn modelId="{3631A04D-03DB-4F6B-997E-7FA0CBDD06BD}" type="presParOf" srcId="{D10ED4AD-0B87-4A43-B1C2-CF69206DD9E1}" destId="{FD2F2746-0AC7-483E-A82A-FE43769C34A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670129-8CA3-41DB-BE3E-7BCDC0D613F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C2A26E8-A64E-40CA-A752-AE5283A42A3B}">
      <dgm:prSet/>
      <dgm:spPr/>
      <dgm:t>
        <a:bodyPr/>
        <a:lstStyle/>
        <a:p>
          <a:r>
            <a:rPr lang="en-IN" b="0" i="0"/>
            <a:t>To develop an automatic sign language recognition system with the help of deep learning techniques.</a:t>
          </a:r>
          <a:endParaRPr lang="en-US"/>
        </a:p>
      </dgm:t>
    </dgm:pt>
    <dgm:pt modelId="{3360B28A-2228-487D-BE52-922D92FC25F4}" type="parTrans" cxnId="{713F5449-10FE-4058-821B-84DA1CDF34FB}">
      <dgm:prSet/>
      <dgm:spPr/>
      <dgm:t>
        <a:bodyPr/>
        <a:lstStyle/>
        <a:p>
          <a:endParaRPr lang="en-US"/>
        </a:p>
      </dgm:t>
    </dgm:pt>
    <dgm:pt modelId="{37C9D78F-CAC1-4835-8DD4-5BFD8325B390}" type="sibTrans" cxnId="{713F5449-10FE-4058-821B-84DA1CDF34FB}">
      <dgm:prSet/>
      <dgm:spPr/>
      <dgm:t>
        <a:bodyPr/>
        <a:lstStyle/>
        <a:p>
          <a:endParaRPr lang="en-US"/>
        </a:p>
      </dgm:t>
    </dgm:pt>
    <dgm:pt modelId="{B6CBE934-919B-43DD-9E74-2409FE1C94F2}">
      <dgm:prSet/>
      <dgm:spPr/>
      <dgm:t>
        <a:bodyPr/>
        <a:lstStyle/>
        <a:p>
          <a:r>
            <a:rPr lang="en-IN" b="0" i="0"/>
            <a:t>To be able to recognize hundreds of words by recognizing different gestures of hand, pose and face.</a:t>
          </a:r>
          <a:endParaRPr lang="en-US"/>
        </a:p>
      </dgm:t>
    </dgm:pt>
    <dgm:pt modelId="{5A637BE4-3AF2-4DC4-8095-B23EE6EEF703}" type="parTrans" cxnId="{A1B7D6D8-DAB7-40E6-B3D1-25CF0AE8F2F1}">
      <dgm:prSet/>
      <dgm:spPr/>
      <dgm:t>
        <a:bodyPr/>
        <a:lstStyle/>
        <a:p>
          <a:endParaRPr lang="en-US"/>
        </a:p>
      </dgm:t>
    </dgm:pt>
    <dgm:pt modelId="{0C2E202A-1500-4B26-93F4-90FC5BEF0AF8}" type="sibTrans" cxnId="{A1B7D6D8-DAB7-40E6-B3D1-25CF0AE8F2F1}">
      <dgm:prSet/>
      <dgm:spPr/>
      <dgm:t>
        <a:bodyPr/>
        <a:lstStyle/>
        <a:p>
          <a:endParaRPr lang="en-US"/>
        </a:p>
      </dgm:t>
    </dgm:pt>
    <dgm:pt modelId="{806D7924-F81B-471C-AACB-BA47859278E9}">
      <dgm:prSet/>
      <dgm:spPr/>
      <dgm:t>
        <a:bodyPr/>
        <a:lstStyle/>
        <a:p>
          <a:r>
            <a:rPr lang="en-IN" b="0" i="0"/>
            <a:t>To facilitate the communication between speech impaired people and the rest.</a:t>
          </a:r>
          <a:endParaRPr lang="en-US"/>
        </a:p>
      </dgm:t>
    </dgm:pt>
    <dgm:pt modelId="{AC6F0B31-6EB2-4666-99DE-0D7ED500A553}" type="parTrans" cxnId="{EA8E6936-1C13-4CD4-A54D-E8D168365467}">
      <dgm:prSet/>
      <dgm:spPr/>
      <dgm:t>
        <a:bodyPr/>
        <a:lstStyle/>
        <a:p>
          <a:endParaRPr lang="en-US"/>
        </a:p>
      </dgm:t>
    </dgm:pt>
    <dgm:pt modelId="{C4096EAB-F67A-4679-B2E4-E7F89147DD74}" type="sibTrans" cxnId="{EA8E6936-1C13-4CD4-A54D-E8D168365467}">
      <dgm:prSet/>
      <dgm:spPr/>
      <dgm:t>
        <a:bodyPr/>
        <a:lstStyle/>
        <a:p>
          <a:endParaRPr lang="en-US"/>
        </a:p>
      </dgm:t>
    </dgm:pt>
    <dgm:pt modelId="{06FFBB1E-E41F-497A-B270-EE5F005D2D1F}">
      <dgm:prSet/>
      <dgm:spPr/>
      <dgm:t>
        <a:bodyPr/>
        <a:lstStyle/>
        <a:p>
          <a:r>
            <a:rPr lang="en-IN" b="0" i="0" dirty="0"/>
            <a:t>To efficiently and accurately translate the gestures to text format.</a:t>
          </a:r>
          <a:endParaRPr lang="en-US" dirty="0"/>
        </a:p>
      </dgm:t>
    </dgm:pt>
    <dgm:pt modelId="{4EDE42F9-3E44-42D6-8A02-5BD1A5AE7124}" type="parTrans" cxnId="{96810E7B-9222-4402-AC96-B387B890BAAD}">
      <dgm:prSet/>
      <dgm:spPr/>
      <dgm:t>
        <a:bodyPr/>
        <a:lstStyle/>
        <a:p>
          <a:endParaRPr lang="en-US"/>
        </a:p>
      </dgm:t>
    </dgm:pt>
    <dgm:pt modelId="{56104F43-BD02-473C-B237-3F2BF3C85AFE}" type="sibTrans" cxnId="{96810E7B-9222-4402-AC96-B387B890BAAD}">
      <dgm:prSet/>
      <dgm:spPr/>
      <dgm:t>
        <a:bodyPr/>
        <a:lstStyle/>
        <a:p>
          <a:endParaRPr lang="en-US"/>
        </a:p>
      </dgm:t>
    </dgm:pt>
    <dgm:pt modelId="{5D4B8D8E-3A60-4E1B-9280-B622C681623C}" type="pres">
      <dgm:prSet presAssocID="{0D670129-8CA3-41DB-BE3E-7BCDC0D613F2}" presName="linear" presStyleCnt="0">
        <dgm:presLayoutVars>
          <dgm:animLvl val="lvl"/>
          <dgm:resizeHandles val="exact"/>
        </dgm:presLayoutVars>
      </dgm:prSet>
      <dgm:spPr/>
    </dgm:pt>
    <dgm:pt modelId="{E0840540-C984-4A35-82E4-91138E841A7C}" type="pres">
      <dgm:prSet presAssocID="{CC2A26E8-A64E-40CA-A752-AE5283A42A3B}" presName="parentText" presStyleLbl="node1" presStyleIdx="0" presStyleCnt="4">
        <dgm:presLayoutVars>
          <dgm:chMax val="0"/>
          <dgm:bulletEnabled val="1"/>
        </dgm:presLayoutVars>
      </dgm:prSet>
      <dgm:spPr/>
    </dgm:pt>
    <dgm:pt modelId="{28D5326E-DD95-494A-B2B9-4F10DAD89178}" type="pres">
      <dgm:prSet presAssocID="{37C9D78F-CAC1-4835-8DD4-5BFD8325B390}" presName="spacer" presStyleCnt="0"/>
      <dgm:spPr/>
    </dgm:pt>
    <dgm:pt modelId="{4E0459F5-1ED2-45F0-A4BD-06C780839941}" type="pres">
      <dgm:prSet presAssocID="{B6CBE934-919B-43DD-9E74-2409FE1C94F2}" presName="parentText" presStyleLbl="node1" presStyleIdx="1" presStyleCnt="4">
        <dgm:presLayoutVars>
          <dgm:chMax val="0"/>
          <dgm:bulletEnabled val="1"/>
        </dgm:presLayoutVars>
      </dgm:prSet>
      <dgm:spPr/>
    </dgm:pt>
    <dgm:pt modelId="{08D842C6-2B1D-455F-B22B-B2CA41F1806A}" type="pres">
      <dgm:prSet presAssocID="{0C2E202A-1500-4B26-93F4-90FC5BEF0AF8}" presName="spacer" presStyleCnt="0"/>
      <dgm:spPr/>
    </dgm:pt>
    <dgm:pt modelId="{15BA3144-745A-4EFA-9302-588726CD7207}" type="pres">
      <dgm:prSet presAssocID="{806D7924-F81B-471C-AACB-BA47859278E9}" presName="parentText" presStyleLbl="node1" presStyleIdx="2" presStyleCnt="4">
        <dgm:presLayoutVars>
          <dgm:chMax val="0"/>
          <dgm:bulletEnabled val="1"/>
        </dgm:presLayoutVars>
      </dgm:prSet>
      <dgm:spPr/>
    </dgm:pt>
    <dgm:pt modelId="{A333AAE8-A07F-4924-BF24-B8BBEE376A9E}" type="pres">
      <dgm:prSet presAssocID="{C4096EAB-F67A-4679-B2E4-E7F89147DD74}" presName="spacer" presStyleCnt="0"/>
      <dgm:spPr/>
    </dgm:pt>
    <dgm:pt modelId="{485D3484-C074-49CC-945A-B01780C5957D}" type="pres">
      <dgm:prSet presAssocID="{06FFBB1E-E41F-497A-B270-EE5F005D2D1F}" presName="parentText" presStyleLbl="node1" presStyleIdx="3" presStyleCnt="4">
        <dgm:presLayoutVars>
          <dgm:chMax val="0"/>
          <dgm:bulletEnabled val="1"/>
        </dgm:presLayoutVars>
      </dgm:prSet>
      <dgm:spPr/>
    </dgm:pt>
  </dgm:ptLst>
  <dgm:cxnLst>
    <dgm:cxn modelId="{EB1CC400-82A6-4FF5-AF4C-6938F33CC448}" type="presOf" srcId="{0D670129-8CA3-41DB-BE3E-7BCDC0D613F2}" destId="{5D4B8D8E-3A60-4E1B-9280-B622C681623C}" srcOrd="0" destOrd="0" presId="urn:microsoft.com/office/officeart/2005/8/layout/vList2"/>
    <dgm:cxn modelId="{CB6AEC09-BBE1-46F9-B09A-023B9DC695A0}" type="presOf" srcId="{06FFBB1E-E41F-497A-B270-EE5F005D2D1F}" destId="{485D3484-C074-49CC-945A-B01780C5957D}" srcOrd="0" destOrd="0" presId="urn:microsoft.com/office/officeart/2005/8/layout/vList2"/>
    <dgm:cxn modelId="{5D14330B-9BFB-40A5-9000-279091608778}" type="presOf" srcId="{806D7924-F81B-471C-AACB-BA47859278E9}" destId="{15BA3144-745A-4EFA-9302-588726CD7207}" srcOrd="0" destOrd="0" presId="urn:microsoft.com/office/officeart/2005/8/layout/vList2"/>
    <dgm:cxn modelId="{EA8E6936-1C13-4CD4-A54D-E8D168365467}" srcId="{0D670129-8CA3-41DB-BE3E-7BCDC0D613F2}" destId="{806D7924-F81B-471C-AACB-BA47859278E9}" srcOrd="2" destOrd="0" parTransId="{AC6F0B31-6EB2-4666-99DE-0D7ED500A553}" sibTransId="{C4096EAB-F67A-4679-B2E4-E7F89147DD74}"/>
    <dgm:cxn modelId="{AA722F3C-3D68-4481-83DC-E4498CEDE752}" type="presOf" srcId="{CC2A26E8-A64E-40CA-A752-AE5283A42A3B}" destId="{E0840540-C984-4A35-82E4-91138E841A7C}" srcOrd="0" destOrd="0" presId="urn:microsoft.com/office/officeart/2005/8/layout/vList2"/>
    <dgm:cxn modelId="{713F5449-10FE-4058-821B-84DA1CDF34FB}" srcId="{0D670129-8CA3-41DB-BE3E-7BCDC0D613F2}" destId="{CC2A26E8-A64E-40CA-A752-AE5283A42A3B}" srcOrd="0" destOrd="0" parTransId="{3360B28A-2228-487D-BE52-922D92FC25F4}" sibTransId="{37C9D78F-CAC1-4835-8DD4-5BFD8325B390}"/>
    <dgm:cxn modelId="{96810E7B-9222-4402-AC96-B387B890BAAD}" srcId="{0D670129-8CA3-41DB-BE3E-7BCDC0D613F2}" destId="{06FFBB1E-E41F-497A-B270-EE5F005D2D1F}" srcOrd="3" destOrd="0" parTransId="{4EDE42F9-3E44-42D6-8A02-5BD1A5AE7124}" sibTransId="{56104F43-BD02-473C-B237-3F2BF3C85AFE}"/>
    <dgm:cxn modelId="{0D12ACB1-727D-4BBE-9A3F-853860FE1852}" type="presOf" srcId="{B6CBE934-919B-43DD-9E74-2409FE1C94F2}" destId="{4E0459F5-1ED2-45F0-A4BD-06C780839941}" srcOrd="0" destOrd="0" presId="urn:microsoft.com/office/officeart/2005/8/layout/vList2"/>
    <dgm:cxn modelId="{A1B7D6D8-DAB7-40E6-B3D1-25CF0AE8F2F1}" srcId="{0D670129-8CA3-41DB-BE3E-7BCDC0D613F2}" destId="{B6CBE934-919B-43DD-9E74-2409FE1C94F2}" srcOrd="1" destOrd="0" parTransId="{5A637BE4-3AF2-4DC4-8095-B23EE6EEF703}" sibTransId="{0C2E202A-1500-4B26-93F4-90FC5BEF0AF8}"/>
    <dgm:cxn modelId="{1D7A5704-1CA4-4B82-87EE-975DBEB4918E}" type="presParOf" srcId="{5D4B8D8E-3A60-4E1B-9280-B622C681623C}" destId="{E0840540-C984-4A35-82E4-91138E841A7C}" srcOrd="0" destOrd="0" presId="urn:microsoft.com/office/officeart/2005/8/layout/vList2"/>
    <dgm:cxn modelId="{F36197B4-7801-4F21-A1DA-6F7C36EF2D43}" type="presParOf" srcId="{5D4B8D8E-3A60-4E1B-9280-B622C681623C}" destId="{28D5326E-DD95-494A-B2B9-4F10DAD89178}" srcOrd="1" destOrd="0" presId="urn:microsoft.com/office/officeart/2005/8/layout/vList2"/>
    <dgm:cxn modelId="{2D9F371F-466B-4E0B-8484-06AD7401C642}" type="presParOf" srcId="{5D4B8D8E-3A60-4E1B-9280-B622C681623C}" destId="{4E0459F5-1ED2-45F0-A4BD-06C780839941}" srcOrd="2" destOrd="0" presId="urn:microsoft.com/office/officeart/2005/8/layout/vList2"/>
    <dgm:cxn modelId="{502D3EC9-806D-4725-8F09-D5D7E5538D7D}" type="presParOf" srcId="{5D4B8D8E-3A60-4E1B-9280-B622C681623C}" destId="{08D842C6-2B1D-455F-B22B-B2CA41F1806A}" srcOrd="3" destOrd="0" presId="urn:microsoft.com/office/officeart/2005/8/layout/vList2"/>
    <dgm:cxn modelId="{64612876-F24A-43FE-AD9B-27110B39EBEA}" type="presParOf" srcId="{5D4B8D8E-3A60-4E1B-9280-B622C681623C}" destId="{15BA3144-745A-4EFA-9302-588726CD7207}" srcOrd="4" destOrd="0" presId="urn:microsoft.com/office/officeart/2005/8/layout/vList2"/>
    <dgm:cxn modelId="{65C898DF-74B2-4C0C-B632-9D5A970B65AC}" type="presParOf" srcId="{5D4B8D8E-3A60-4E1B-9280-B622C681623C}" destId="{A333AAE8-A07F-4924-BF24-B8BBEE376A9E}" srcOrd="5" destOrd="0" presId="urn:microsoft.com/office/officeart/2005/8/layout/vList2"/>
    <dgm:cxn modelId="{AFD2AA2F-D4D1-4C2A-BA84-67D28ED8097E}" type="presParOf" srcId="{5D4B8D8E-3A60-4E1B-9280-B622C681623C}" destId="{485D3484-C074-49CC-945A-B01780C5957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516FEC-75C4-429E-B923-1155B73EAA4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AC9D965-427F-4E61-BD9D-EF73DC398A9D}">
      <dgm:prSet/>
      <dgm:spPr/>
      <dgm:t>
        <a:bodyPr/>
        <a:lstStyle/>
        <a:p>
          <a:r>
            <a:rPr lang="en-IN" b="0" i="0"/>
            <a:t>Improved accuracy in recognizing sign language gestures.</a:t>
          </a:r>
          <a:endParaRPr lang="en-US"/>
        </a:p>
      </dgm:t>
    </dgm:pt>
    <dgm:pt modelId="{A46F3E32-7241-49B7-9746-1F9A5FB91858}" type="parTrans" cxnId="{AE619B8F-4749-4D59-8C20-34282EE04DB6}">
      <dgm:prSet/>
      <dgm:spPr/>
      <dgm:t>
        <a:bodyPr/>
        <a:lstStyle/>
        <a:p>
          <a:endParaRPr lang="en-US"/>
        </a:p>
      </dgm:t>
    </dgm:pt>
    <dgm:pt modelId="{1604B385-0213-493A-AB08-49372C5BD8B1}" type="sibTrans" cxnId="{AE619B8F-4749-4D59-8C20-34282EE04DB6}">
      <dgm:prSet/>
      <dgm:spPr/>
      <dgm:t>
        <a:bodyPr/>
        <a:lstStyle/>
        <a:p>
          <a:endParaRPr lang="en-US"/>
        </a:p>
      </dgm:t>
    </dgm:pt>
    <dgm:pt modelId="{CA110BDB-4652-48D4-93D5-F32CEAF05DA8}">
      <dgm:prSet/>
      <dgm:spPr/>
      <dgm:t>
        <a:bodyPr/>
        <a:lstStyle/>
        <a:p>
          <a:r>
            <a:rPr lang="en-IN" b="0" i="0"/>
            <a:t>Able to recognize a larger vocabulary of signs.</a:t>
          </a:r>
          <a:endParaRPr lang="en-US"/>
        </a:p>
      </dgm:t>
    </dgm:pt>
    <dgm:pt modelId="{E532B9EB-056B-420A-B648-3C6C32DB962F}" type="parTrans" cxnId="{7E21627D-C7C8-4C55-A7FC-C80830C70E2C}">
      <dgm:prSet/>
      <dgm:spPr/>
      <dgm:t>
        <a:bodyPr/>
        <a:lstStyle/>
        <a:p>
          <a:endParaRPr lang="en-US"/>
        </a:p>
      </dgm:t>
    </dgm:pt>
    <dgm:pt modelId="{499E2B38-A02D-4BCF-81BF-6AD1C03389CF}" type="sibTrans" cxnId="{7E21627D-C7C8-4C55-A7FC-C80830C70E2C}">
      <dgm:prSet/>
      <dgm:spPr/>
      <dgm:t>
        <a:bodyPr/>
        <a:lstStyle/>
        <a:p>
          <a:endParaRPr lang="en-US"/>
        </a:p>
      </dgm:t>
    </dgm:pt>
    <dgm:pt modelId="{65CE0A84-ADAC-42D7-AF13-D73ED9B4412E}">
      <dgm:prSet/>
      <dgm:spPr/>
      <dgm:t>
        <a:bodyPr/>
        <a:lstStyle/>
        <a:p>
          <a:r>
            <a:rPr lang="en-IN" b="0" i="0"/>
            <a:t>Faster processing time compared to traditional models.</a:t>
          </a:r>
          <a:endParaRPr lang="en-US"/>
        </a:p>
      </dgm:t>
    </dgm:pt>
    <dgm:pt modelId="{1D804B8E-F6DC-420F-BFF8-F8D282D31CA7}" type="parTrans" cxnId="{31A33A6D-C2F8-4951-81D3-B2CA1AD6FFC5}">
      <dgm:prSet/>
      <dgm:spPr/>
      <dgm:t>
        <a:bodyPr/>
        <a:lstStyle/>
        <a:p>
          <a:endParaRPr lang="en-US"/>
        </a:p>
      </dgm:t>
    </dgm:pt>
    <dgm:pt modelId="{88E2582E-9DB4-4869-B11F-BAEDA59DE0B4}" type="sibTrans" cxnId="{31A33A6D-C2F8-4951-81D3-B2CA1AD6FFC5}">
      <dgm:prSet/>
      <dgm:spPr/>
      <dgm:t>
        <a:bodyPr/>
        <a:lstStyle/>
        <a:p>
          <a:endParaRPr lang="en-US"/>
        </a:p>
      </dgm:t>
    </dgm:pt>
    <dgm:pt modelId="{4437B89E-2FA9-4024-BAC6-02EA4EB00A24}">
      <dgm:prSet/>
      <dgm:spPr/>
      <dgm:t>
        <a:bodyPr/>
        <a:lstStyle/>
        <a:p>
          <a:r>
            <a:rPr lang="en-IN" b="0" i="0"/>
            <a:t>Required less training data.</a:t>
          </a:r>
          <a:endParaRPr lang="en-US"/>
        </a:p>
      </dgm:t>
    </dgm:pt>
    <dgm:pt modelId="{3C19E349-06FD-4A0B-88C5-57980F45CC4A}" type="parTrans" cxnId="{2D277B58-D247-4738-BE2B-81E9E8E7362D}">
      <dgm:prSet/>
      <dgm:spPr/>
      <dgm:t>
        <a:bodyPr/>
        <a:lstStyle/>
        <a:p>
          <a:endParaRPr lang="en-US"/>
        </a:p>
      </dgm:t>
    </dgm:pt>
    <dgm:pt modelId="{9E66FBCC-D363-4BC0-B779-AFBE1E7ED762}" type="sibTrans" cxnId="{2D277B58-D247-4738-BE2B-81E9E8E7362D}">
      <dgm:prSet/>
      <dgm:spPr/>
      <dgm:t>
        <a:bodyPr/>
        <a:lstStyle/>
        <a:p>
          <a:endParaRPr lang="en-US"/>
        </a:p>
      </dgm:t>
    </dgm:pt>
    <dgm:pt modelId="{0326A6F4-E981-48D9-9A06-1E6BACD5583C}">
      <dgm:prSet/>
      <dgm:spPr/>
      <dgm:t>
        <a:bodyPr/>
        <a:lstStyle/>
        <a:p>
          <a:r>
            <a:rPr lang="en-IN" b="0" i="0"/>
            <a:t>Potential for real-time recognition for communication purpose.</a:t>
          </a:r>
          <a:endParaRPr lang="en-US"/>
        </a:p>
      </dgm:t>
    </dgm:pt>
    <dgm:pt modelId="{4BC12B72-68D5-4D04-A949-EDD5B52B9A80}" type="parTrans" cxnId="{181DD03F-89BB-450E-9DF8-2C001DFCFD57}">
      <dgm:prSet/>
      <dgm:spPr/>
      <dgm:t>
        <a:bodyPr/>
        <a:lstStyle/>
        <a:p>
          <a:endParaRPr lang="en-US"/>
        </a:p>
      </dgm:t>
    </dgm:pt>
    <dgm:pt modelId="{635CA776-9A0C-4CE5-8D27-46E55810796B}" type="sibTrans" cxnId="{181DD03F-89BB-450E-9DF8-2C001DFCFD57}">
      <dgm:prSet/>
      <dgm:spPr/>
      <dgm:t>
        <a:bodyPr/>
        <a:lstStyle/>
        <a:p>
          <a:endParaRPr lang="en-US"/>
        </a:p>
      </dgm:t>
    </dgm:pt>
    <dgm:pt modelId="{68E31DAF-67D7-42A2-AC6B-C77750EE8718}" type="pres">
      <dgm:prSet presAssocID="{5D516FEC-75C4-429E-B923-1155B73EAA46}" presName="root" presStyleCnt="0">
        <dgm:presLayoutVars>
          <dgm:dir/>
          <dgm:resizeHandles val="exact"/>
        </dgm:presLayoutVars>
      </dgm:prSet>
      <dgm:spPr/>
    </dgm:pt>
    <dgm:pt modelId="{497ACFF4-AA5E-4E75-84EB-44A0A938533E}" type="pres">
      <dgm:prSet presAssocID="{5D516FEC-75C4-429E-B923-1155B73EAA46}" presName="container" presStyleCnt="0">
        <dgm:presLayoutVars>
          <dgm:dir/>
          <dgm:resizeHandles val="exact"/>
        </dgm:presLayoutVars>
      </dgm:prSet>
      <dgm:spPr/>
    </dgm:pt>
    <dgm:pt modelId="{50486218-7E23-49A5-B551-D2F74A730605}" type="pres">
      <dgm:prSet presAssocID="{4AC9D965-427F-4E61-BD9D-EF73DC398A9D}" presName="compNode" presStyleCnt="0"/>
      <dgm:spPr/>
    </dgm:pt>
    <dgm:pt modelId="{C35F640D-02BC-4FAC-BF0E-8B1B30CDFAFE}" type="pres">
      <dgm:prSet presAssocID="{4AC9D965-427F-4E61-BD9D-EF73DC398A9D}" presName="iconBgRect" presStyleLbl="bgShp" presStyleIdx="0" presStyleCnt="5"/>
      <dgm:spPr/>
    </dgm:pt>
    <dgm:pt modelId="{C7FA4597-75E8-40F8-80C1-67CCA3EB46B0}" type="pres">
      <dgm:prSet presAssocID="{4AC9D965-427F-4E61-BD9D-EF73DC398A9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umbs Up Sign"/>
        </a:ext>
      </dgm:extLst>
    </dgm:pt>
    <dgm:pt modelId="{3EF34696-E4EE-4927-AD33-428552FCF185}" type="pres">
      <dgm:prSet presAssocID="{4AC9D965-427F-4E61-BD9D-EF73DC398A9D}" presName="spaceRect" presStyleCnt="0"/>
      <dgm:spPr/>
    </dgm:pt>
    <dgm:pt modelId="{AD3662CD-480D-4EAC-B825-11E61AAB2E4D}" type="pres">
      <dgm:prSet presAssocID="{4AC9D965-427F-4E61-BD9D-EF73DC398A9D}" presName="textRect" presStyleLbl="revTx" presStyleIdx="0" presStyleCnt="5">
        <dgm:presLayoutVars>
          <dgm:chMax val="1"/>
          <dgm:chPref val="1"/>
        </dgm:presLayoutVars>
      </dgm:prSet>
      <dgm:spPr/>
    </dgm:pt>
    <dgm:pt modelId="{B574C0EC-DBFF-44C6-87E7-7F885BF18488}" type="pres">
      <dgm:prSet presAssocID="{1604B385-0213-493A-AB08-49372C5BD8B1}" presName="sibTrans" presStyleLbl="sibTrans2D1" presStyleIdx="0" presStyleCnt="0"/>
      <dgm:spPr/>
    </dgm:pt>
    <dgm:pt modelId="{8B5BDA9C-1D18-42BD-A1D4-C950D1DF48D7}" type="pres">
      <dgm:prSet presAssocID="{CA110BDB-4652-48D4-93D5-F32CEAF05DA8}" presName="compNode" presStyleCnt="0"/>
      <dgm:spPr/>
    </dgm:pt>
    <dgm:pt modelId="{AC8879AE-D188-4985-A39E-43ACA46CA9BC}" type="pres">
      <dgm:prSet presAssocID="{CA110BDB-4652-48D4-93D5-F32CEAF05DA8}" presName="iconBgRect" presStyleLbl="bgShp" presStyleIdx="1" presStyleCnt="5"/>
      <dgm:spPr/>
    </dgm:pt>
    <dgm:pt modelId="{392D5935-1C21-4CBF-A257-9B9EF2D667DC}" type="pres">
      <dgm:prSet presAssocID="{CA110BDB-4652-48D4-93D5-F32CEAF05DA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EBB9EF4B-BE1E-42D1-89FB-B4EA1F5E740B}" type="pres">
      <dgm:prSet presAssocID="{CA110BDB-4652-48D4-93D5-F32CEAF05DA8}" presName="spaceRect" presStyleCnt="0"/>
      <dgm:spPr/>
    </dgm:pt>
    <dgm:pt modelId="{70088A28-48CB-46EA-9AF6-548CEA6ADD63}" type="pres">
      <dgm:prSet presAssocID="{CA110BDB-4652-48D4-93D5-F32CEAF05DA8}" presName="textRect" presStyleLbl="revTx" presStyleIdx="1" presStyleCnt="5">
        <dgm:presLayoutVars>
          <dgm:chMax val="1"/>
          <dgm:chPref val="1"/>
        </dgm:presLayoutVars>
      </dgm:prSet>
      <dgm:spPr/>
    </dgm:pt>
    <dgm:pt modelId="{075DD65B-BFF1-48E6-96FF-5B4FE44F9F74}" type="pres">
      <dgm:prSet presAssocID="{499E2B38-A02D-4BCF-81BF-6AD1C03389CF}" presName="sibTrans" presStyleLbl="sibTrans2D1" presStyleIdx="0" presStyleCnt="0"/>
      <dgm:spPr/>
    </dgm:pt>
    <dgm:pt modelId="{D0551C74-9CB7-4938-A5F1-FD53B888E3E6}" type="pres">
      <dgm:prSet presAssocID="{65CE0A84-ADAC-42D7-AF13-D73ED9B4412E}" presName="compNode" presStyleCnt="0"/>
      <dgm:spPr/>
    </dgm:pt>
    <dgm:pt modelId="{91834639-9570-4F8F-8F3A-675FC67D1327}" type="pres">
      <dgm:prSet presAssocID="{65CE0A84-ADAC-42D7-AF13-D73ED9B4412E}" presName="iconBgRect" presStyleLbl="bgShp" presStyleIdx="2" presStyleCnt="5"/>
      <dgm:spPr/>
    </dgm:pt>
    <dgm:pt modelId="{B6D46C80-73C6-444A-8912-DE6C9334D77D}" type="pres">
      <dgm:prSet presAssocID="{65CE0A84-ADAC-42D7-AF13-D73ED9B4412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8F1AF4DD-1CF1-4649-9DE8-83F1DDC2DA72}" type="pres">
      <dgm:prSet presAssocID="{65CE0A84-ADAC-42D7-AF13-D73ED9B4412E}" presName="spaceRect" presStyleCnt="0"/>
      <dgm:spPr/>
    </dgm:pt>
    <dgm:pt modelId="{406C3378-CA1C-4B6B-85B3-7E55EFE553A7}" type="pres">
      <dgm:prSet presAssocID="{65CE0A84-ADAC-42D7-AF13-D73ED9B4412E}" presName="textRect" presStyleLbl="revTx" presStyleIdx="2" presStyleCnt="5">
        <dgm:presLayoutVars>
          <dgm:chMax val="1"/>
          <dgm:chPref val="1"/>
        </dgm:presLayoutVars>
      </dgm:prSet>
      <dgm:spPr/>
    </dgm:pt>
    <dgm:pt modelId="{6B0344E8-E157-4F0F-9A76-74CDB908921B}" type="pres">
      <dgm:prSet presAssocID="{88E2582E-9DB4-4869-B11F-BAEDA59DE0B4}" presName="sibTrans" presStyleLbl="sibTrans2D1" presStyleIdx="0" presStyleCnt="0"/>
      <dgm:spPr/>
    </dgm:pt>
    <dgm:pt modelId="{1F82F887-9915-4873-B27C-B8DA1E6071D9}" type="pres">
      <dgm:prSet presAssocID="{4437B89E-2FA9-4024-BAC6-02EA4EB00A24}" presName="compNode" presStyleCnt="0"/>
      <dgm:spPr/>
    </dgm:pt>
    <dgm:pt modelId="{A19B41AF-B04C-4442-8B3D-FEB61BD770EE}" type="pres">
      <dgm:prSet presAssocID="{4437B89E-2FA9-4024-BAC6-02EA4EB00A24}" presName="iconBgRect" presStyleLbl="bgShp" presStyleIdx="3" presStyleCnt="5"/>
      <dgm:spPr/>
    </dgm:pt>
    <dgm:pt modelId="{C4974E49-625E-4EBA-B519-94BCA47018ED}" type="pres">
      <dgm:prSet presAssocID="{4437B89E-2FA9-4024-BAC6-02EA4EB00A2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787CE532-0B41-4DC4-B1D7-3CF43F4C35FF}" type="pres">
      <dgm:prSet presAssocID="{4437B89E-2FA9-4024-BAC6-02EA4EB00A24}" presName="spaceRect" presStyleCnt="0"/>
      <dgm:spPr/>
    </dgm:pt>
    <dgm:pt modelId="{F33BD9F7-18EF-4359-B9BD-F15AFD2F1C1B}" type="pres">
      <dgm:prSet presAssocID="{4437B89E-2FA9-4024-BAC6-02EA4EB00A24}" presName="textRect" presStyleLbl="revTx" presStyleIdx="3" presStyleCnt="5">
        <dgm:presLayoutVars>
          <dgm:chMax val="1"/>
          <dgm:chPref val="1"/>
        </dgm:presLayoutVars>
      </dgm:prSet>
      <dgm:spPr/>
    </dgm:pt>
    <dgm:pt modelId="{FE407786-3C5F-443E-BEFC-B51966A32940}" type="pres">
      <dgm:prSet presAssocID="{9E66FBCC-D363-4BC0-B779-AFBE1E7ED762}" presName="sibTrans" presStyleLbl="sibTrans2D1" presStyleIdx="0" presStyleCnt="0"/>
      <dgm:spPr/>
    </dgm:pt>
    <dgm:pt modelId="{AD849888-6084-4B57-81A9-9DB20FF5F007}" type="pres">
      <dgm:prSet presAssocID="{0326A6F4-E981-48D9-9A06-1E6BACD5583C}" presName="compNode" presStyleCnt="0"/>
      <dgm:spPr/>
    </dgm:pt>
    <dgm:pt modelId="{3FAFACAB-C8D7-4FC1-A8CE-F4E7E4ADA865}" type="pres">
      <dgm:prSet presAssocID="{0326A6F4-E981-48D9-9A06-1E6BACD5583C}" presName="iconBgRect" presStyleLbl="bgShp" presStyleIdx="4" presStyleCnt="5"/>
      <dgm:spPr/>
    </dgm:pt>
    <dgm:pt modelId="{22C9CB0C-85CE-48C0-9B2C-34E7E5467408}" type="pres">
      <dgm:prSet presAssocID="{0326A6F4-E981-48D9-9A06-1E6BACD558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Bubble"/>
        </a:ext>
      </dgm:extLst>
    </dgm:pt>
    <dgm:pt modelId="{F7A5F046-3BD7-4860-94CC-0DA3B673F5DB}" type="pres">
      <dgm:prSet presAssocID="{0326A6F4-E981-48D9-9A06-1E6BACD5583C}" presName="spaceRect" presStyleCnt="0"/>
      <dgm:spPr/>
    </dgm:pt>
    <dgm:pt modelId="{94C2D37E-D32B-463C-AD17-FA9AC01C690F}" type="pres">
      <dgm:prSet presAssocID="{0326A6F4-E981-48D9-9A06-1E6BACD5583C}" presName="textRect" presStyleLbl="revTx" presStyleIdx="4" presStyleCnt="5">
        <dgm:presLayoutVars>
          <dgm:chMax val="1"/>
          <dgm:chPref val="1"/>
        </dgm:presLayoutVars>
      </dgm:prSet>
      <dgm:spPr/>
    </dgm:pt>
  </dgm:ptLst>
  <dgm:cxnLst>
    <dgm:cxn modelId="{88D52E19-C8B4-4A54-9187-82CA9BD8D1EA}" type="presOf" srcId="{5D516FEC-75C4-429E-B923-1155B73EAA46}" destId="{68E31DAF-67D7-42A2-AC6B-C77750EE8718}" srcOrd="0" destOrd="0" presId="urn:microsoft.com/office/officeart/2018/2/layout/IconCircleList"/>
    <dgm:cxn modelId="{4D68CB34-586B-4E67-9DEB-383085BC213A}" type="presOf" srcId="{4437B89E-2FA9-4024-BAC6-02EA4EB00A24}" destId="{F33BD9F7-18EF-4359-B9BD-F15AFD2F1C1B}" srcOrd="0" destOrd="0" presId="urn:microsoft.com/office/officeart/2018/2/layout/IconCircleList"/>
    <dgm:cxn modelId="{89DAD53B-C7DE-44D4-87FA-01D6F523027B}" type="presOf" srcId="{4AC9D965-427F-4E61-BD9D-EF73DC398A9D}" destId="{AD3662CD-480D-4EAC-B825-11E61AAB2E4D}" srcOrd="0" destOrd="0" presId="urn:microsoft.com/office/officeart/2018/2/layout/IconCircleList"/>
    <dgm:cxn modelId="{181DD03F-89BB-450E-9DF8-2C001DFCFD57}" srcId="{5D516FEC-75C4-429E-B923-1155B73EAA46}" destId="{0326A6F4-E981-48D9-9A06-1E6BACD5583C}" srcOrd="4" destOrd="0" parTransId="{4BC12B72-68D5-4D04-A949-EDD5B52B9A80}" sibTransId="{635CA776-9A0C-4CE5-8D27-46E55810796B}"/>
    <dgm:cxn modelId="{355EDF46-7502-4B5D-94AE-159E2702FDC8}" type="presOf" srcId="{CA110BDB-4652-48D4-93D5-F32CEAF05DA8}" destId="{70088A28-48CB-46EA-9AF6-548CEA6ADD63}" srcOrd="0" destOrd="0" presId="urn:microsoft.com/office/officeart/2018/2/layout/IconCircleList"/>
    <dgm:cxn modelId="{31A33A6D-C2F8-4951-81D3-B2CA1AD6FFC5}" srcId="{5D516FEC-75C4-429E-B923-1155B73EAA46}" destId="{65CE0A84-ADAC-42D7-AF13-D73ED9B4412E}" srcOrd="2" destOrd="0" parTransId="{1D804B8E-F6DC-420F-BFF8-F8D282D31CA7}" sibTransId="{88E2582E-9DB4-4869-B11F-BAEDA59DE0B4}"/>
    <dgm:cxn modelId="{2D277B58-D247-4738-BE2B-81E9E8E7362D}" srcId="{5D516FEC-75C4-429E-B923-1155B73EAA46}" destId="{4437B89E-2FA9-4024-BAC6-02EA4EB00A24}" srcOrd="3" destOrd="0" parTransId="{3C19E349-06FD-4A0B-88C5-57980F45CC4A}" sibTransId="{9E66FBCC-D363-4BC0-B779-AFBE1E7ED762}"/>
    <dgm:cxn modelId="{7E21627D-C7C8-4C55-A7FC-C80830C70E2C}" srcId="{5D516FEC-75C4-429E-B923-1155B73EAA46}" destId="{CA110BDB-4652-48D4-93D5-F32CEAF05DA8}" srcOrd="1" destOrd="0" parTransId="{E532B9EB-056B-420A-B648-3C6C32DB962F}" sibTransId="{499E2B38-A02D-4BCF-81BF-6AD1C03389CF}"/>
    <dgm:cxn modelId="{AE619B8F-4749-4D59-8C20-34282EE04DB6}" srcId="{5D516FEC-75C4-429E-B923-1155B73EAA46}" destId="{4AC9D965-427F-4E61-BD9D-EF73DC398A9D}" srcOrd="0" destOrd="0" parTransId="{A46F3E32-7241-49B7-9746-1F9A5FB91858}" sibTransId="{1604B385-0213-493A-AB08-49372C5BD8B1}"/>
    <dgm:cxn modelId="{78999D92-170B-4846-AB93-D71808EAF8CA}" type="presOf" srcId="{1604B385-0213-493A-AB08-49372C5BD8B1}" destId="{B574C0EC-DBFF-44C6-87E7-7F885BF18488}" srcOrd="0" destOrd="0" presId="urn:microsoft.com/office/officeart/2018/2/layout/IconCircleList"/>
    <dgm:cxn modelId="{0E44D5A0-54B4-4AF3-9A97-60F7AE74D26C}" type="presOf" srcId="{9E66FBCC-D363-4BC0-B779-AFBE1E7ED762}" destId="{FE407786-3C5F-443E-BEFC-B51966A32940}" srcOrd="0" destOrd="0" presId="urn:microsoft.com/office/officeart/2018/2/layout/IconCircleList"/>
    <dgm:cxn modelId="{92E08BA3-0C8A-4F35-A4B3-3C7285D00644}" type="presOf" srcId="{0326A6F4-E981-48D9-9A06-1E6BACD5583C}" destId="{94C2D37E-D32B-463C-AD17-FA9AC01C690F}" srcOrd="0" destOrd="0" presId="urn:microsoft.com/office/officeart/2018/2/layout/IconCircleList"/>
    <dgm:cxn modelId="{386D89B1-EBCD-4F0C-8990-7DBC0C4DD046}" type="presOf" srcId="{88E2582E-9DB4-4869-B11F-BAEDA59DE0B4}" destId="{6B0344E8-E157-4F0F-9A76-74CDB908921B}" srcOrd="0" destOrd="0" presId="urn:microsoft.com/office/officeart/2018/2/layout/IconCircleList"/>
    <dgm:cxn modelId="{7F9104BC-D5CB-43A8-83E3-10BABA50FC8C}" type="presOf" srcId="{499E2B38-A02D-4BCF-81BF-6AD1C03389CF}" destId="{075DD65B-BFF1-48E6-96FF-5B4FE44F9F74}" srcOrd="0" destOrd="0" presId="urn:microsoft.com/office/officeart/2018/2/layout/IconCircleList"/>
    <dgm:cxn modelId="{EA67AAD3-85AF-4B56-89EC-C99FFC816721}" type="presOf" srcId="{65CE0A84-ADAC-42D7-AF13-D73ED9B4412E}" destId="{406C3378-CA1C-4B6B-85B3-7E55EFE553A7}" srcOrd="0" destOrd="0" presId="urn:microsoft.com/office/officeart/2018/2/layout/IconCircleList"/>
    <dgm:cxn modelId="{7A7F625D-7E5B-4D92-8E83-E7267D3B23E2}" type="presParOf" srcId="{68E31DAF-67D7-42A2-AC6B-C77750EE8718}" destId="{497ACFF4-AA5E-4E75-84EB-44A0A938533E}" srcOrd="0" destOrd="0" presId="urn:microsoft.com/office/officeart/2018/2/layout/IconCircleList"/>
    <dgm:cxn modelId="{2BB12D20-A2E5-4EE4-AF8D-859FCA992F09}" type="presParOf" srcId="{497ACFF4-AA5E-4E75-84EB-44A0A938533E}" destId="{50486218-7E23-49A5-B551-D2F74A730605}" srcOrd="0" destOrd="0" presId="urn:microsoft.com/office/officeart/2018/2/layout/IconCircleList"/>
    <dgm:cxn modelId="{C8BA569B-C0A7-4025-82BF-2A451887B08E}" type="presParOf" srcId="{50486218-7E23-49A5-B551-D2F74A730605}" destId="{C35F640D-02BC-4FAC-BF0E-8B1B30CDFAFE}" srcOrd="0" destOrd="0" presId="urn:microsoft.com/office/officeart/2018/2/layout/IconCircleList"/>
    <dgm:cxn modelId="{9C2FC834-78BE-4A8D-A66D-B25C859A4027}" type="presParOf" srcId="{50486218-7E23-49A5-B551-D2F74A730605}" destId="{C7FA4597-75E8-40F8-80C1-67CCA3EB46B0}" srcOrd="1" destOrd="0" presId="urn:microsoft.com/office/officeart/2018/2/layout/IconCircleList"/>
    <dgm:cxn modelId="{E2FC1612-D378-4B14-9BEE-6CFB5659B6CA}" type="presParOf" srcId="{50486218-7E23-49A5-B551-D2F74A730605}" destId="{3EF34696-E4EE-4927-AD33-428552FCF185}" srcOrd="2" destOrd="0" presId="urn:microsoft.com/office/officeart/2018/2/layout/IconCircleList"/>
    <dgm:cxn modelId="{0DA687B9-B4C0-42A5-9689-02A2C913270F}" type="presParOf" srcId="{50486218-7E23-49A5-B551-D2F74A730605}" destId="{AD3662CD-480D-4EAC-B825-11E61AAB2E4D}" srcOrd="3" destOrd="0" presId="urn:microsoft.com/office/officeart/2018/2/layout/IconCircleList"/>
    <dgm:cxn modelId="{5B4C9843-A030-4448-8BDB-4D20108690FF}" type="presParOf" srcId="{497ACFF4-AA5E-4E75-84EB-44A0A938533E}" destId="{B574C0EC-DBFF-44C6-87E7-7F885BF18488}" srcOrd="1" destOrd="0" presId="urn:microsoft.com/office/officeart/2018/2/layout/IconCircleList"/>
    <dgm:cxn modelId="{AFFB191C-91FC-416C-A47F-BC50B079B7B2}" type="presParOf" srcId="{497ACFF4-AA5E-4E75-84EB-44A0A938533E}" destId="{8B5BDA9C-1D18-42BD-A1D4-C950D1DF48D7}" srcOrd="2" destOrd="0" presId="urn:microsoft.com/office/officeart/2018/2/layout/IconCircleList"/>
    <dgm:cxn modelId="{DF97563C-B570-4995-9F58-110A9E73AF6B}" type="presParOf" srcId="{8B5BDA9C-1D18-42BD-A1D4-C950D1DF48D7}" destId="{AC8879AE-D188-4985-A39E-43ACA46CA9BC}" srcOrd="0" destOrd="0" presId="urn:microsoft.com/office/officeart/2018/2/layout/IconCircleList"/>
    <dgm:cxn modelId="{75A93457-CD28-40CE-AC29-2EFB017E80D6}" type="presParOf" srcId="{8B5BDA9C-1D18-42BD-A1D4-C950D1DF48D7}" destId="{392D5935-1C21-4CBF-A257-9B9EF2D667DC}" srcOrd="1" destOrd="0" presId="urn:microsoft.com/office/officeart/2018/2/layout/IconCircleList"/>
    <dgm:cxn modelId="{2637072B-6172-405C-8D61-F2F98AD51553}" type="presParOf" srcId="{8B5BDA9C-1D18-42BD-A1D4-C950D1DF48D7}" destId="{EBB9EF4B-BE1E-42D1-89FB-B4EA1F5E740B}" srcOrd="2" destOrd="0" presId="urn:microsoft.com/office/officeart/2018/2/layout/IconCircleList"/>
    <dgm:cxn modelId="{89A32294-83B4-45D4-AE2A-F4E322D6717C}" type="presParOf" srcId="{8B5BDA9C-1D18-42BD-A1D4-C950D1DF48D7}" destId="{70088A28-48CB-46EA-9AF6-548CEA6ADD63}" srcOrd="3" destOrd="0" presId="urn:microsoft.com/office/officeart/2018/2/layout/IconCircleList"/>
    <dgm:cxn modelId="{FA08CF9F-95F1-4717-A693-4EC2F91E35E0}" type="presParOf" srcId="{497ACFF4-AA5E-4E75-84EB-44A0A938533E}" destId="{075DD65B-BFF1-48E6-96FF-5B4FE44F9F74}" srcOrd="3" destOrd="0" presId="urn:microsoft.com/office/officeart/2018/2/layout/IconCircleList"/>
    <dgm:cxn modelId="{94BDCFCC-216B-4031-8BFC-884425A642D0}" type="presParOf" srcId="{497ACFF4-AA5E-4E75-84EB-44A0A938533E}" destId="{D0551C74-9CB7-4938-A5F1-FD53B888E3E6}" srcOrd="4" destOrd="0" presId="urn:microsoft.com/office/officeart/2018/2/layout/IconCircleList"/>
    <dgm:cxn modelId="{5E44DD98-630C-49D6-807F-B01581AC828D}" type="presParOf" srcId="{D0551C74-9CB7-4938-A5F1-FD53B888E3E6}" destId="{91834639-9570-4F8F-8F3A-675FC67D1327}" srcOrd="0" destOrd="0" presId="urn:microsoft.com/office/officeart/2018/2/layout/IconCircleList"/>
    <dgm:cxn modelId="{74F7FCBA-A550-4BE5-8801-2BF6E4B5715C}" type="presParOf" srcId="{D0551C74-9CB7-4938-A5F1-FD53B888E3E6}" destId="{B6D46C80-73C6-444A-8912-DE6C9334D77D}" srcOrd="1" destOrd="0" presId="urn:microsoft.com/office/officeart/2018/2/layout/IconCircleList"/>
    <dgm:cxn modelId="{957D5116-CFC6-4FC4-8CE6-8CA7736A4A32}" type="presParOf" srcId="{D0551C74-9CB7-4938-A5F1-FD53B888E3E6}" destId="{8F1AF4DD-1CF1-4649-9DE8-83F1DDC2DA72}" srcOrd="2" destOrd="0" presId="urn:microsoft.com/office/officeart/2018/2/layout/IconCircleList"/>
    <dgm:cxn modelId="{047FD84E-5C4A-443F-AE00-A1A8D9F5831B}" type="presParOf" srcId="{D0551C74-9CB7-4938-A5F1-FD53B888E3E6}" destId="{406C3378-CA1C-4B6B-85B3-7E55EFE553A7}" srcOrd="3" destOrd="0" presId="urn:microsoft.com/office/officeart/2018/2/layout/IconCircleList"/>
    <dgm:cxn modelId="{98663590-A743-4B6E-9F3A-806E29F1CD31}" type="presParOf" srcId="{497ACFF4-AA5E-4E75-84EB-44A0A938533E}" destId="{6B0344E8-E157-4F0F-9A76-74CDB908921B}" srcOrd="5" destOrd="0" presId="urn:microsoft.com/office/officeart/2018/2/layout/IconCircleList"/>
    <dgm:cxn modelId="{D4D28914-3FBA-4B04-BBD8-1889D9C66FB1}" type="presParOf" srcId="{497ACFF4-AA5E-4E75-84EB-44A0A938533E}" destId="{1F82F887-9915-4873-B27C-B8DA1E6071D9}" srcOrd="6" destOrd="0" presId="urn:microsoft.com/office/officeart/2018/2/layout/IconCircleList"/>
    <dgm:cxn modelId="{C6B4D93C-3F40-4D2C-A666-07E603C9F7B0}" type="presParOf" srcId="{1F82F887-9915-4873-B27C-B8DA1E6071D9}" destId="{A19B41AF-B04C-4442-8B3D-FEB61BD770EE}" srcOrd="0" destOrd="0" presId="urn:microsoft.com/office/officeart/2018/2/layout/IconCircleList"/>
    <dgm:cxn modelId="{2364BAE7-D7DE-4723-8BDE-6E9965E57446}" type="presParOf" srcId="{1F82F887-9915-4873-B27C-B8DA1E6071D9}" destId="{C4974E49-625E-4EBA-B519-94BCA47018ED}" srcOrd="1" destOrd="0" presId="urn:microsoft.com/office/officeart/2018/2/layout/IconCircleList"/>
    <dgm:cxn modelId="{5F1FDD59-9AA4-4744-8C0F-3854627B1893}" type="presParOf" srcId="{1F82F887-9915-4873-B27C-B8DA1E6071D9}" destId="{787CE532-0B41-4DC4-B1D7-3CF43F4C35FF}" srcOrd="2" destOrd="0" presId="urn:microsoft.com/office/officeart/2018/2/layout/IconCircleList"/>
    <dgm:cxn modelId="{93E97235-1F3F-4344-A717-F4FF8BCC3BE4}" type="presParOf" srcId="{1F82F887-9915-4873-B27C-B8DA1E6071D9}" destId="{F33BD9F7-18EF-4359-B9BD-F15AFD2F1C1B}" srcOrd="3" destOrd="0" presId="urn:microsoft.com/office/officeart/2018/2/layout/IconCircleList"/>
    <dgm:cxn modelId="{A0142181-9991-429C-A216-AA6B355D5CE4}" type="presParOf" srcId="{497ACFF4-AA5E-4E75-84EB-44A0A938533E}" destId="{FE407786-3C5F-443E-BEFC-B51966A32940}" srcOrd="7" destOrd="0" presId="urn:microsoft.com/office/officeart/2018/2/layout/IconCircleList"/>
    <dgm:cxn modelId="{32004F60-1925-4901-B9A6-E0A31C3A54D6}" type="presParOf" srcId="{497ACFF4-AA5E-4E75-84EB-44A0A938533E}" destId="{AD849888-6084-4B57-81A9-9DB20FF5F007}" srcOrd="8" destOrd="0" presId="urn:microsoft.com/office/officeart/2018/2/layout/IconCircleList"/>
    <dgm:cxn modelId="{0E3994FC-0BEC-4A87-8C05-957F77564804}" type="presParOf" srcId="{AD849888-6084-4B57-81A9-9DB20FF5F007}" destId="{3FAFACAB-C8D7-4FC1-A8CE-F4E7E4ADA865}" srcOrd="0" destOrd="0" presId="urn:microsoft.com/office/officeart/2018/2/layout/IconCircleList"/>
    <dgm:cxn modelId="{B9D38C78-8B26-4B49-9ED9-0B290433C315}" type="presParOf" srcId="{AD849888-6084-4B57-81A9-9DB20FF5F007}" destId="{22C9CB0C-85CE-48C0-9B2C-34E7E5467408}" srcOrd="1" destOrd="0" presId="urn:microsoft.com/office/officeart/2018/2/layout/IconCircleList"/>
    <dgm:cxn modelId="{04969A16-B96E-45BE-B52D-8EAE91B451C2}" type="presParOf" srcId="{AD849888-6084-4B57-81A9-9DB20FF5F007}" destId="{F7A5F046-3BD7-4860-94CC-0DA3B673F5DB}" srcOrd="2" destOrd="0" presId="urn:microsoft.com/office/officeart/2018/2/layout/IconCircleList"/>
    <dgm:cxn modelId="{72F1704C-F009-4B04-9564-F1384F01BBC8}" type="presParOf" srcId="{AD849888-6084-4B57-81A9-9DB20FF5F007}" destId="{94C2D37E-D32B-463C-AD17-FA9AC01C690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07CA8B-1010-4406-8BEB-8D150E1F3E0C}"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23E05FFA-D330-461C-A226-BDE5CFA867C0}">
      <dgm:prSet/>
      <dgm:spPr/>
      <dgm:t>
        <a:bodyPr/>
        <a:lstStyle/>
        <a:p>
          <a:r>
            <a:rPr lang="en-IN" b="1"/>
            <a:t>Education: </a:t>
          </a:r>
          <a:r>
            <a:rPr lang="en-IN"/>
            <a:t>For assisting teachers and students in communication and learning.</a:t>
          </a:r>
          <a:endParaRPr lang="en-US"/>
        </a:p>
      </dgm:t>
    </dgm:pt>
    <dgm:pt modelId="{49E73AAB-8503-489B-A237-00C0D00E62B2}" type="parTrans" cxnId="{B8DE7926-5D67-44A5-974A-8F5BBA7FA8BF}">
      <dgm:prSet/>
      <dgm:spPr/>
      <dgm:t>
        <a:bodyPr/>
        <a:lstStyle/>
        <a:p>
          <a:endParaRPr lang="en-US"/>
        </a:p>
      </dgm:t>
    </dgm:pt>
    <dgm:pt modelId="{7653FF88-DA08-4661-BE78-F86F2B9CF294}" type="sibTrans" cxnId="{B8DE7926-5D67-44A5-974A-8F5BBA7FA8BF}">
      <dgm:prSet phldrT="1" phldr="0"/>
      <dgm:spPr/>
      <dgm:t>
        <a:bodyPr/>
        <a:lstStyle/>
        <a:p>
          <a:r>
            <a:rPr lang="en-US"/>
            <a:t>1</a:t>
          </a:r>
        </a:p>
      </dgm:t>
    </dgm:pt>
    <dgm:pt modelId="{5C5FC383-3FF0-469F-8BB1-09F4DEAF8A94}">
      <dgm:prSet/>
      <dgm:spPr/>
      <dgm:t>
        <a:bodyPr/>
        <a:lstStyle/>
        <a:p>
          <a:r>
            <a:rPr lang="en-IN" b="1"/>
            <a:t>Accessibility: </a:t>
          </a:r>
          <a:r>
            <a:rPr lang="en-IN"/>
            <a:t>Enabling access to information for the speech impaired community in various fields.</a:t>
          </a:r>
          <a:endParaRPr lang="en-US"/>
        </a:p>
      </dgm:t>
    </dgm:pt>
    <dgm:pt modelId="{3AF41F31-D936-4954-B5DB-7CD5B8016E56}" type="parTrans" cxnId="{236956ED-5F44-4A65-A447-05C74E3AA57D}">
      <dgm:prSet/>
      <dgm:spPr/>
      <dgm:t>
        <a:bodyPr/>
        <a:lstStyle/>
        <a:p>
          <a:endParaRPr lang="en-US"/>
        </a:p>
      </dgm:t>
    </dgm:pt>
    <dgm:pt modelId="{673979ED-61A0-4644-9735-646F76995C32}" type="sibTrans" cxnId="{236956ED-5F44-4A65-A447-05C74E3AA57D}">
      <dgm:prSet phldrT="2" phldr="0"/>
      <dgm:spPr/>
      <dgm:t>
        <a:bodyPr/>
        <a:lstStyle/>
        <a:p>
          <a:r>
            <a:rPr lang="en-US"/>
            <a:t>2</a:t>
          </a:r>
        </a:p>
      </dgm:t>
    </dgm:pt>
    <dgm:pt modelId="{B77ED31A-6651-4DAF-9F8C-5824C6BA6FDB}">
      <dgm:prSet/>
      <dgm:spPr/>
      <dgm:t>
        <a:bodyPr/>
        <a:lstStyle/>
        <a:p>
          <a:r>
            <a:rPr lang="en-IN" b="1"/>
            <a:t>Healthcare: </a:t>
          </a:r>
          <a:r>
            <a:rPr lang="en-IN"/>
            <a:t>Facilitates communication with deaf and mute patients resulting in better care.</a:t>
          </a:r>
          <a:endParaRPr lang="en-US"/>
        </a:p>
      </dgm:t>
    </dgm:pt>
    <dgm:pt modelId="{3132B92A-9C10-4435-96E3-F3B723E5B891}" type="parTrans" cxnId="{85CEF941-2234-4781-923B-F759D51DFF0D}">
      <dgm:prSet/>
      <dgm:spPr/>
      <dgm:t>
        <a:bodyPr/>
        <a:lstStyle/>
        <a:p>
          <a:endParaRPr lang="en-US"/>
        </a:p>
      </dgm:t>
    </dgm:pt>
    <dgm:pt modelId="{FB540094-8D97-45A6-8208-66DB25D8FD3C}" type="sibTrans" cxnId="{85CEF941-2234-4781-923B-F759D51DFF0D}">
      <dgm:prSet phldrT="3" phldr="0"/>
      <dgm:spPr/>
      <dgm:t>
        <a:bodyPr/>
        <a:lstStyle/>
        <a:p>
          <a:r>
            <a:rPr lang="en-US"/>
            <a:t>3</a:t>
          </a:r>
        </a:p>
      </dgm:t>
    </dgm:pt>
    <dgm:pt modelId="{63DAB3A7-DDBA-407B-815F-B6C3F0B75F6B}">
      <dgm:prSet/>
      <dgm:spPr/>
      <dgm:t>
        <a:bodyPr/>
        <a:lstStyle/>
        <a:p>
          <a:r>
            <a:rPr lang="en-IN" b="1"/>
            <a:t>Technology: </a:t>
          </a:r>
          <a:r>
            <a:rPr lang="en-IN"/>
            <a:t>Can be integrated with other products and services for the deaf community.</a:t>
          </a:r>
          <a:endParaRPr lang="en-US"/>
        </a:p>
      </dgm:t>
    </dgm:pt>
    <dgm:pt modelId="{33D3A4D4-4408-4B58-ADDD-2C574FBE474D}" type="parTrans" cxnId="{4D04D1D4-D096-42EC-96D7-454CCD53DBDE}">
      <dgm:prSet/>
      <dgm:spPr/>
      <dgm:t>
        <a:bodyPr/>
        <a:lstStyle/>
        <a:p>
          <a:endParaRPr lang="en-US"/>
        </a:p>
      </dgm:t>
    </dgm:pt>
    <dgm:pt modelId="{C65C001C-BCE8-4BE4-B655-C41C0D1204CE}" type="sibTrans" cxnId="{4D04D1D4-D096-42EC-96D7-454CCD53DBDE}">
      <dgm:prSet phldrT="4" phldr="0"/>
      <dgm:spPr/>
      <dgm:t>
        <a:bodyPr/>
        <a:lstStyle/>
        <a:p>
          <a:r>
            <a:rPr lang="en-US"/>
            <a:t>4</a:t>
          </a:r>
        </a:p>
      </dgm:t>
    </dgm:pt>
    <dgm:pt modelId="{9C402BF0-53CF-402C-AE5C-C667DC8FEB10}" type="pres">
      <dgm:prSet presAssocID="{0A07CA8B-1010-4406-8BEB-8D150E1F3E0C}" presName="Name0" presStyleCnt="0">
        <dgm:presLayoutVars>
          <dgm:animLvl val="lvl"/>
          <dgm:resizeHandles val="exact"/>
        </dgm:presLayoutVars>
      </dgm:prSet>
      <dgm:spPr/>
    </dgm:pt>
    <dgm:pt modelId="{8304FDCC-CBFC-47BC-BC27-A8AF4F383977}" type="pres">
      <dgm:prSet presAssocID="{23E05FFA-D330-461C-A226-BDE5CFA867C0}" presName="compositeNode" presStyleCnt="0">
        <dgm:presLayoutVars>
          <dgm:bulletEnabled val="1"/>
        </dgm:presLayoutVars>
      </dgm:prSet>
      <dgm:spPr/>
    </dgm:pt>
    <dgm:pt modelId="{1EC912AB-CC88-4365-9F95-DF2244529870}" type="pres">
      <dgm:prSet presAssocID="{23E05FFA-D330-461C-A226-BDE5CFA867C0}" presName="bgRect" presStyleLbl="bgAccFollowNode1" presStyleIdx="0" presStyleCnt="4"/>
      <dgm:spPr/>
    </dgm:pt>
    <dgm:pt modelId="{7ECFDC08-4680-45FD-88C6-9E3C5C9D0243}" type="pres">
      <dgm:prSet presAssocID="{7653FF88-DA08-4661-BE78-F86F2B9CF294}" presName="sibTransNodeCircle" presStyleLbl="alignNode1" presStyleIdx="0" presStyleCnt="8">
        <dgm:presLayoutVars>
          <dgm:chMax val="0"/>
          <dgm:bulletEnabled/>
        </dgm:presLayoutVars>
      </dgm:prSet>
      <dgm:spPr/>
    </dgm:pt>
    <dgm:pt modelId="{1B1D25DF-9D73-4C5A-B331-F2551563D172}" type="pres">
      <dgm:prSet presAssocID="{23E05FFA-D330-461C-A226-BDE5CFA867C0}" presName="bottomLine" presStyleLbl="alignNode1" presStyleIdx="1" presStyleCnt="8">
        <dgm:presLayoutVars/>
      </dgm:prSet>
      <dgm:spPr/>
    </dgm:pt>
    <dgm:pt modelId="{66FCD4F0-7D50-4160-8850-C8E0B8F3171B}" type="pres">
      <dgm:prSet presAssocID="{23E05FFA-D330-461C-A226-BDE5CFA867C0}" presName="nodeText" presStyleLbl="bgAccFollowNode1" presStyleIdx="0" presStyleCnt="4">
        <dgm:presLayoutVars>
          <dgm:bulletEnabled val="1"/>
        </dgm:presLayoutVars>
      </dgm:prSet>
      <dgm:spPr/>
    </dgm:pt>
    <dgm:pt modelId="{F04E28D9-E376-4466-A245-A695C9DAE09A}" type="pres">
      <dgm:prSet presAssocID="{7653FF88-DA08-4661-BE78-F86F2B9CF294}" presName="sibTrans" presStyleCnt="0"/>
      <dgm:spPr/>
    </dgm:pt>
    <dgm:pt modelId="{FA3A07CE-CC1E-464C-B458-CA0486B2DFA8}" type="pres">
      <dgm:prSet presAssocID="{5C5FC383-3FF0-469F-8BB1-09F4DEAF8A94}" presName="compositeNode" presStyleCnt="0">
        <dgm:presLayoutVars>
          <dgm:bulletEnabled val="1"/>
        </dgm:presLayoutVars>
      </dgm:prSet>
      <dgm:spPr/>
    </dgm:pt>
    <dgm:pt modelId="{32A10CE2-14C3-4F4B-9A74-8633A5AED58F}" type="pres">
      <dgm:prSet presAssocID="{5C5FC383-3FF0-469F-8BB1-09F4DEAF8A94}" presName="bgRect" presStyleLbl="bgAccFollowNode1" presStyleIdx="1" presStyleCnt="4"/>
      <dgm:spPr/>
    </dgm:pt>
    <dgm:pt modelId="{62E0364A-8582-45C1-B420-CDC351E1D1B6}" type="pres">
      <dgm:prSet presAssocID="{673979ED-61A0-4644-9735-646F76995C32}" presName="sibTransNodeCircle" presStyleLbl="alignNode1" presStyleIdx="2" presStyleCnt="8">
        <dgm:presLayoutVars>
          <dgm:chMax val="0"/>
          <dgm:bulletEnabled/>
        </dgm:presLayoutVars>
      </dgm:prSet>
      <dgm:spPr/>
    </dgm:pt>
    <dgm:pt modelId="{4681DF79-3485-4946-AF76-75EF266D1D29}" type="pres">
      <dgm:prSet presAssocID="{5C5FC383-3FF0-469F-8BB1-09F4DEAF8A94}" presName="bottomLine" presStyleLbl="alignNode1" presStyleIdx="3" presStyleCnt="8">
        <dgm:presLayoutVars/>
      </dgm:prSet>
      <dgm:spPr/>
    </dgm:pt>
    <dgm:pt modelId="{FDE272B3-97B9-47EE-8863-587AD0649167}" type="pres">
      <dgm:prSet presAssocID="{5C5FC383-3FF0-469F-8BB1-09F4DEAF8A94}" presName="nodeText" presStyleLbl="bgAccFollowNode1" presStyleIdx="1" presStyleCnt="4">
        <dgm:presLayoutVars>
          <dgm:bulletEnabled val="1"/>
        </dgm:presLayoutVars>
      </dgm:prSet>
      <dgm:spPr/>
    </dgm:pt>
    <dgm:pt modelId="{B6B72CDB-5056-4CBB-92AA-C80C8D66AA20}" type="pres">
      <dgm:prSet presAssocID="{673979ED-61A0-4644-9735-646F76995C32}" presName="sibTrans" presStyleCnt="0"/>
      <dgm:spPr/>
    </dgm:pt>
    <dgm:pt modelId="{863B0B24-6E0F-4B81-8BD4-DA2507FD9236}" type="pres">
      <dgm:prSet presAssocID="{B77ED31A-6651-4DAF-9F8C-5824C6BA6FDB}" presName="compositeNode" presStyleCnt="0">
        <dgm:presLayoutVars>
          <dgm:bulletEnabled val="1"/>
        </dgm:presLayoutVars>
      </dgm:prSet>
      <dgm:spPr/>
    </dgm:pt>
    <dgm:pt modelId="{598D9A63-7F92-4477-B644-DF7C515FE3AC}" type="pres">
      <dgm:prSet presAssocID="{B77ED31A-6651-4DAF-9F8C-5824C6BA6FDB}" presName="bgRect" presStyleLbl="bgAccFollowNode1" presStyleIdx="2" presStyleCnt="4"/>
      <dgm:spPr/>
    </dgm:pt>
    <dgm:pt modelId="{ACE3905D-D688-4A5B-BAD4-17FD4EDB92BF}" type="pres">
      <dgm:prSet presAssocID="{FB540094-8D97-45A6-8208-66DB25D8FD3C}" presName="sibTransNodeCircle" presStyleLbl="alignNode1" presStyleIdx="4" presStyleCnt="8">
        <dgm:presLayoutVars>
          <dgm:chMax val="0"/>
          <dgm:bulletEnabled/>
        </dgm:presLayoutVars>
      </dgm:prSet>
      <dgm:spPr/>
    </dgm:pt>
    <dgm:pt modelId="{DBDA88B3-D4D0-4319-BAE8-06183A61DB1A}" type="pres">
      <dgm:prSet presAssocID="{B77ED31A-6651-4DAF-9F8C-5824C6BA6FDB}" presName="bottomLine" presStyleLbl="alignNode1" presStyleIdx="5" presStyleCnt="8">
        <dgm:presLayoutVars/>
      </dgm:prSet>
      <dgm:spPr/>
    </dgm:pt>
    <dgm:pt modelId="{B898AAF0-BC4F-4554-B01E-AB5CDB332333}" type="pres">
      <dgm:prSet presAssocID="{B77ED31A-6651-4DAF-9F8C-5824C6BA6FDB}" presName="nodeText" presStyleLbl="bgAccFollowNode1" presStyleIdx="2" presStyleCnt="4">
        <dgm:presLayoutVars>
          <dgm:bulletEnabled val="1"/>
        </dgm:presLayoutVars>
      </dgm:prSet>
      <dgm:spPr/>
    </dgm:pt>
    <dgm:pt modelId="{B9CC59B7-A128-49BD-BD1A-5C463CE4270D}" type="pres">
      <dgm:prSet presAssocID="{FB540094-8D97-45A6-8208-66DB25D8FD3C}" presName="sibTrans" presStyleCnt="0"/>
      <dgm:spPr/>
    </dgm:pt>
    <dgm:pt modelId="{82BA130C-5C65-48D4-9952-575D11C56D7D}" type="pres">
      <dgm:prSet presAssocID="{63DAB3A7-DDBA-407B-815F-B6C3F0B75F6B}" presName="compositeNode" presStyleCnt="0">
        <dgm:presLayoutVars>
          <dgm:bulletEnabled val="1"/>
        </dgm:presLayoutVars>
      </dgm:prSet>
      <dgm:spPr/>
    </dgm:pt>
    <dgm:pt modelId="{C4BA9368-1F78-438F-B07A-42BDAC49F659}" type="pres">
      <dgm:prSet presAssocID="{63DAB3A7-DDBA-407B-815F-B6C3F0B75F6B}" presName="bgRect" presStyleLbl="bgAccFollowNode1" presStyleIdx="3" presStyleCnt="4"/>
      <dgm:spPr/>
    </dgm:pt>
    <dgm:pt modelId="{C79B033C-C9A4-494A-BA5F-EF5933158326}" type="pres">
      <dgm:prSet presAssocID="{C65C001C-BCE8-4BE4-B655-C41C0D1204CE}" presName="sibTransNodeCircle" presStyleLbl="alignNode1" presStyleIdx="6" presStyleCnt="8">
        <dgm:presLayoutVars>
          <dgm:chMax val="0"/>
          <dgm:bulletEnabled/>
        </dgm:presLayoutVars>
      </dgm:prSet>
      <dgm:spPr/>
    </dgm:pt>
    <dgm:pt modelId="{06C73F1D-6C8A-4706-B773-110140D28BBE}" type="pres">
      <dgm:prSet presAssocID="{63DAB3A7-DDBA-407B-815F-B6C3F0B75F6B}" presName="bottomLine" presStyleLbl="alignNode1" presStyleIdx="7" presStyleCnt="8">
        <dgm:presLayoutVars/>
      </dgm:prSet>
      <dgm:spPr/>
    </dgm:pt>
    <dgm:pt modelId="{4D492CCF-7435-418F-813C-A57D54016EAA}" type="pres">
      <dgm:prSet presAssocID="{63DAB3A7-DDBA-407B-815F-B6C3F0B75F6B}" presName="nodeText" presStyleLbl="bgAccFollowNode1" presStyleIdx="3" presStyleCnt="4">
        <dgm:presLayoutVars>
          <dgm:bulletEnabled val="1"/>
        </dgm:presLayoutVars>
      </dgm:prSet>
      <dgm:spPr/>
    </dgm:pt>
  </dgm:ptLst>
  <dgm:cxnLst>
    <dgm:cxn modelId="{B8DE7926-5D67-44A5-974A-8F5BBA7FA8BF}" srcId="{0A07CA8B-1010-4406-8BEB-8D150E1F3E0C}" destId="{23E05FFA-D330-461C-A226-BDE5CFA867C0}" srcOrd="0" destOrd="0" parTransId="{49E73AAB-8503-489B-A237-00C0D00E62B2}" sibTransId="{7653FF88-DA08-4661-BE78-F86F2B9CF294}"/>
    <dgm:cxn modelId="{D2E34C31-1B11-45FE-9552-FD5698B36785}" type="presOf" srcId="{B77ED31A-6651-4DAF-9F8C-5824C6BA6FDB}" destId="{598D9A63-7F92-4477-B644-DF7C515FE3AC}" srcOrd="0" destOrd="0" presId="urn:microsoft.com/office/officeart/2016/7/layout/BasicLinearProcessNumbered"/>
    <dgm:cxn modelId="{9BCB1740-F762-4002-B8F8-8160EB82F3F8}" type="presOf" srcId="{C65C001C-BCE8-4BE4-B655-C41C0D1204CE}" destId="{C79B033C-C9A4-494A-BA5F-EF5933158326}" srcOrd="0" destOrd="0" presId="urn:microsoft.com/office/officeart/2016/7/layout/BasicLinearProcessNumbered"/>
    <dgm:cxn modelId="{85CEF941-2234-4781-923B-F759D51DFF0D}" srcId="{0A07CA8B-1010-4406-8BEB-8D150E1F3E0C}" destId="{B77ED31A-6651-4DAF-9F8C-5824C6BA6FDB}" srcOrd="2" destOrd="0" parTransId="{3132B92A-9C10-4435-96E3-F3B723E5B891}" sibTransId="{FB540094-8D97-45A6-8208-66DB25D8FD3C}"/>
    <dgm:cxn modelId="{292D2A72-8F04-48DC-9250-D9403C085F01}" type="presOf" srcId="{0A07CA8B-1010-4406-8BEB-8D150E1F3E0C}" destId="{9C402BF0-53CF-402C-AE5C-C667DC8FEB10}" srcOrd="0" destOrd="0" presId="urn:microsoft.com/office/officeart/2016/7/layout/BasicLinearProcessNumbered"/>
    <dgm:cxn modelId="{943B5855-12E1-4255-8D4B-29FFCB0BAA30}" type="presOf" srcId="{23E05FFA-D330-461C-A226-BDE5CFA867C0}" destId="{66FCD4F0-7D50-4160-8850-C8E0B8F3171B}" srcOrd="1" destOrd="0" presId="urn:microsoft.com/office/officeart/2016/7/layout/BasicLinearProcessNumbered"/>
    <dgm:cxn modelId="{BD048355-2324-43C5-9331-905315134CC0}" type="presOf" srcId="{FB540094-8D97-45A6-8208-66DB25D8FD3C}" destId="{ACE3905D-D688-4A5B-BAD4-17FD4EDB92BF}" srcOrd="0" destOrd="0" presId="urn:microsoft.com/office/officeart/2016/7/layout/BasicLinearProcessNumbered"/>
    <dgm:cxn modelId="{84722657-CD37-48AE-9371-63FAF0C9D695}" type="presOf" srcId="{7653FF88-DA08-4661-BE78-F86F2B9CF294}" destId="{7ECFDC08-4680-45FD-88C6-9E3C5C9D0243}" srcOrd="0" destOrd="0" presId="urn:microsoft.com/office/officeart/2016/7/layout/BasicLinearProcessNumbered"/>
    <dgm:cxn modelId="{3845037A-1B8B-478A-A41B-9E3CF0DE0F50}" type="presOf" srcId="{5C5FC383-3FF0-469F-8BB1-09F4DEAF8A94}" destId="{32A10CE2-14C3-4F4B-9A74-8633A5AED58F}" srcOrd="0" destOrd="0" presId="urn:microsoft.com/office/officeart/2016/7/layout/BasicLinearProcessNumbered"/>
    <dgm:cxn modelId="{5679C2A0-725A-4920-BCEE-E57798F7007F}" type="presOf" srcId="{63DAB3A7-DDBA-407B-815F-B6C3F0B75F6B}" destId="{C4BA9368-1F78-438F-B07A-42BDAC49F659}" srcOrd="0" destOrd="0" presId="urn:microsoft.com/office/officeart/2016/7/layout/BasicLinearProcessNumbered"/>
    <dgm:cxn modelId="{12F176C6-759C-48DC-9CA9-7972B90F5EAA}" type="presOf" srcId="{23E05FFA-D330-461C-A226-BDE5CFA867C0}" destId="{1EC912AB-CC88-4365-9F95-DF2244529870}" srcOrd="0" destOrd="0" presId="urn:microsoft.com/office/officeart/2016/7/layout/BasicLinearProcessNumbered"/>
    <dgm:cxn modelId="{4D04D1D4-D096-42EC-96D7-454CCD53DBDE}" srcId="{0A07CA8B-1010-4406-8BEB-8D150E1F3E0C}" destId="{63DAB3A7-DDBA-407B-815F-B6C3F0B75F6B}" srcOrd="3" destOrd="0" parTransId="{33D3A4D4-4408-4B58-ADDD-2C574FBE474D}" sibTransId="{C65C001C-BCE8-4BE4-B655-C41C0D1204CE}"/>
    <dgm:cxn modelId="{236956ED-5F44-4A65-A447-05C74E3AA57D}" srcId="{0A07CA8B-1010-4406-8BEB-8D150E1F3E0C}" destId="{5C5FC383-3FF0-469F-8BB1-09F4DEAF8A94}" srcOrd="1" destOrd="0" parTransId="{3AF41F31-D936-4954-B5DB-7CD5B8016E56}" sibTransId="{673979ED-61A0-4644-9735-646F76995C32}"/>
    <dgm:cxn modelId="{D198F5ED-A8F1-4A8D-8CFA-F7A1E8CF70A1}" type="presOf" srcId="{B77ED31A-6651-4DAF-9F8C-5824C6BA6FDB}" destId="{B898AAF0-BC4F-4554-B01E-AB5CDB332333}" srcOrd="1" destOrd="0" presId="urn:microsoft.com/office/officeart/2016/7/layout/BasicLinearProcessNumbered"/>
    <dgm:cxn modelId="{73EF90F3-06E7-4028-9F12-644CE4DA2149}" type="presOf" srcId="{673979ED-61A0-4644-9735-646F76995C32}" destId="{62E0364A-8582-45C1-B420-CDC351E1D1B6}" srcOrd="0" destOrd="0" presId="urn:microsoft.com/office/officeart/2016/7/layout/BasicLinearProcessNumbered"/>
    <dgm:cxn modelId="{761072F7-AE1C-498F-8ABB-140DEE1330BC}" type="presOf" srcId="{5C5FC383-3FF0-469F-8BB1-09F4DEAF8A94}" destId="{FDE272B3-97B9-47EE-8863-587AD0649167}" srcOrd="1" destOrd="0" presId="urn:microsoft.com/office/officeart/2016/7/layout/BasicLinearProcessNumbered"/>
    <dgm:cxn modelId="{171AB2FA-4B2C-4963-80C1-ACC979BDA55F}" type="presOf" srcId="{63DAB3A7-DDBA-407B-815F-B6C3F0B75F6B}" destId="{4D492CCF-7435-418F-813C-A57D54016EAA}" srcOrd="1" destOrd="0" presId="urn:microsoft.com/office/officeart/2016/7/layout/BasicLinearProcessNumbered"/>
    <dgm:cxn modelId="{DB0044D1-D42F-4C0A-9629-5D8EFCE634D1}" type="presParOf" srcId="{9C402BF0-53CF-402C-AE5C-C667DC8FEB10}" destId="{8304FDCC-CBFC-47BC-BC27-A8AF4F383977}" srcOrd="0" destOrd="0" presId="urn:microsoft.com/office/officeart/2016/7/layout/BasicLinearProcessNumbered"/>
    <dgm:cxn modelId="{3ABB9F45-3640-4EAC-8CC2-4E64A8FA8EC3}" type="presParOf" srcId="{8304FDCC-CBFC-47BC-BC27-A8AF4F383977}" destId="{1EC912AB-CC88-4365-9F95-DF2244529870}" srcOrd="0" destOrd="0" presId="urn:microsoft.com/office/officeart/2016/7/layout/BasicLinearProcessNumbered"/>
    <dgm:cxn modelId="{B104CD86-8626-4C2F-9214-33FCFE09C568}" type="presParOf" srcId="{8304FDCC-CBFC-47BC-BC27-A8AF4F383977}" destId="{7ECFDC08-4680-45FD-88C6-9E3C5C9D0243}" srcOrd="1" destOrd="0" presId="urn:microsoft.com/office/officeart/2016/7/layout/BasicLinearProcessNumbered"/>
    <dgm:cxn modelId="{C6C2EE51-4FD9-4DCE-BD7B-F2001C749EB6}" type="presParOf" srcId="{8304FDCC-CBFC-47BC-BC27-A8AF4F383977}" destId="{1B1D25DF-9D73-4C5A-B331-F2551563D172}" srcOrd="2" destOrd="0" presId="urn:microsoft.com/office/officeart/2016/7/layout/BasicLinearProcessNumbered"/>
    <dgm:cxn modelId="{0AE44463-E762-4747-BEF7-169ABC941C48}" type="presParOf" srcId="{8304FDCC-CBFC-47BC-BC27-A8AF4F383977}" destId="{66FCD4F0-7D50-4160-8850-C8E0B8F3171B}" srcOrd="3" destOrd="0" presId="urn:microsoft.com/office/officeart/2016/7/layout/BasicLinearProcessNumbered"/>
    <dgm:cxn modelId="{1FEE4D59-EFB9-4976-9E3C-3F560A310FB8}" type="presParOf" srcId="{9C402BF0-53CF-402C-AE5C-C667DC8FEB10}" destId="{F04E28D9-E376-4466-A245-A695C9DAE09A}" srcOrd="1" destOrd="0" presId="urn:microsoft.com/office/officeart/2016/7/layout/BasicLinearProcessNumbered"/>
    <dgm:cxn modelId="{6ED1C977-E777-455E-A717-46305D6CCF8A}" type="presParOf" srcId="{9C402BF0-53CF-402C-AE5C-C667DC8FEB10}" destId="{FA3A07CE-CC1E-464C-B458-CA0486B2DFA8}" srcOrd="2" destOrd="0" presId="urn:microsoft.com/office/officeart/2016/7/layout/BasicLinearProcessNumbered"/>
    <dgm:cxn modelId="{DAB91DDD-64CA-41F4-94CF-117CCAC39D43}" type="presParOf" srcId="{FA3A07CE-CC1E-464C-B458-CA0486B2DFA8}" destId="{32A10CE2-14C3-4F4B-9A74-8633A5AED58F}" srcOrd="0" destOrd="0" presId="urn:microsoft.com/office/officeart/2016/7/layout/BasicLinearProcessNumbered"/>
    <dgm:cxn modelId="{67955832-C98B-4A7C-94D2-C39A4F0C3B39}" type="presParOf" srcId="{FA3A07CE-CC1E-464C-B458-CA0486B2DFA8}" destId="{62E0364A-8582-45C1-B420-CDC351E1D1B6}" srcOrd="1" destOrd="0" presId="urn:microsoft.com/office/officeart/2016/7/layout/BasicLinearProcessNumbered"/>
    <dgm:cxn modelId="{6B067FEC-82A9-4899-85A5-7CB1B6E0A2D2}" type="presParOf" srcId="{FA3A07CE-CC1E-464C-B458-CA0486B2DFA8}" destId="{4681DF79-3485-4946-AF76-75EF266D1D29}" srcOrd="2" destOrd="0" presId="urn:microsoft.com/office/officeart/2016/7/layout/BasicLinearProcessNumbered"/>
    <dgm:cxn modelId="{74083DA9-3A37-45AE-966C-5849F20BE0B4}" type="presParOf" srcId="{FA3A07CE-CC1E-464C-B458-CA0486B2DFA8}" destId="{FDE272B3-97B9-47EE-8863-587AD0649167}" srcOrd="3" destOrd="0" presId="urn:microsoft.com/office/officeart/2016/7/layout/BasicLinearProcessNumbered"/>
    <dgm:cxn modelId="{09433ECB-4DD3-44AD-A63F-803996AF4F89}" type="presParOf" srcId="{9C402BF0-53CF-402C-AE5C-C667DC8FEB10}" destId="{B6B72CDB-5056-4CBB-92AA-C80C8D66AA20}" srcOrd="3" destOrd="0" presId="urn:microsoft.com/office/officeart/2016/7/layout/BasicLinearProcessNumbered"/>
    <dgm:cxn modelId="{9AB21614-2F3B-40D0-98B9-D3B7731422C9}" type="presParOf" srcId="{9C402BF0-53CF-402C-AE5C-C667DC8FEB10}" destId="{863B0B24-6E0F-4B81-8BD4-DA2507FD9236}" srcOrd="4" destOrd="0" presId="urn:microsoft.com/office/officeart/2016/7/layout/BasicLinearProcessNumbered"/>
    <dgm:cxn modelId="{CAD83F87-79EF-44E0-8A8C-4F713CBE187B}" type="presParOf" srcId="{863B0B24-6E0F-4B81-8BD4-DA2507FD9236}" destId="{598D9A63-7F92-4477-B644-DF7C515FE3AC}" srcOrd="0" destOrd="0" presId="urn:microsoft.com/office/officeart/2016/7/layout/BasicLinearProcessNumbered"/>
    <dgm:cxn modelId="{70D5FE39-6B19-418A-BDA1-C7D2534B507B}" type="presParOf" srcId="{863B0B24-6E0F-4B81-8BD4-DA2507FD9236}" destId="{ACE3905D-D688-4A5B-BAD4-17FD4EDB92BF}" srcOrd="1" destOrd="0" presId="urn:microsoft.com/office/officeart/2016/7/layout/BasicLinearProcessNumbered"/>
    <dgm:cxn modelId="{CA986ABF-7657-4CA3-86F1-B4C37A0EBC0E}" type="presParOf" srcId="{863B0B24-6E0F-4B81-8BD4-DA2507FD9236}" destId="{DBDA88B3-D4D0-4319-BAE8-06183A61DB1A}" srcOrd="2" destOrd="0" presId="urn:microsoft.com/office/officeart/2016/7/layout/BasicLinearProcessNumbered"/>
    <dgm:cxn modelId="{46F3B422-5221-41D1-BD7A-9C1662C2BB15}" type="presParOf" srcId="{863B0B24-6E0F-4B81-8BD4-DA2507FD9236}" destId="{B898AAF0-BC4F-4554-B01E-AB5CDB332333}" srcOrd="3" destOrd="0" presId="urn:microsoft.com/office/officeart/2016/7/layout/BasicLinearProcessNumbered"/>
    <dgm:cxn modelId="{C666D585-C8F5-44E4-86C4-6A134D7CC309}" type="presParOf" srcId="{9C402BF0-53CF-402C-AE5C-C667DC8FEB10}" destId="{B9CC59B7-A128-49BD-BD1A-5C463CE4270D}" srcOrd="5" destOrd="0" presId="urn:microsoft.com/office/officeart/2016/7/layout/BasicLinearProcessNumbered"/>
    <dgm:cxn modelId="{CFF35249-556C-49FA-9847-9746B1DA7323}" type="presParOf" srcId="{9C402BF0-53CF-402C-AE5C-C667DC8FEB10}" destId="{82BA130C-5C65-48D4-9952-575D11C56D7D}" srcOrd="6" destOrd="0" presId="urn:microsoft.com/office/officeart/2016/7/layout/BasicLinearProcessNumbered"/>
    <dgm:cxn modelId="{68B884C1-62AE-4642-96CF-26B21E0C4211}" type="presParOf" srcId="{82BA130C-5C65-48D4-9952-575D11C56D7D}" destId="{C4BA9368-1F78-438F-B07A-42BDAC49F659}" srcOrd="0" destOrd="0" presId="urn:microsoft.com/office/officeart/2016/7/layout/BasicLinearProcessNumbered"/>
    <dgm:cxn modelId="{4AF75644-CC41-4310-AD50-56855761B40E}" type="presParOf" srcId="{82BA130C-5C65-48D4-9952-575D11C56D7D}" destId="{C79B033C-C9A4-494A-BA5F-EF5933158326}" srcOrd="1" destOrd="0" presId="urn:microsoft.com/office/officeart/2016/7/layout/BasicLinearProcessNumbered"/>
    <dgm:cxn modelId="{B99D5D9C-C0AC-4C68-A5C3-7D021375DEB2}" type="presParOf" srcId="{82BA130C-5C65-48D4-9952-575D11C56D7D}" destId="{06C73F1D-6C8A-4706-B773-110140D28BBE}" srcOrd="2" destOrd="0" presId="urn:microsoft.com/office/officeart/2016/7/layout/BasicLinearProcessNumbered"/>
    <dgm:cxn modelId="{8B8FF008-05A1-4855-AA9F-FD5AAA097DAE}" type="presParOf" srcId="{82BA130C-5C65-48D4-9952-575D11C56D7D}" destId="{4D492CCF-7435-418F-813C-A57D54016EAA}"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232618-A20C-40A1-A64B-DA9440386A2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67741E7-3640-4FD2-94B0-966EFF0341A1}">
      <dgm:prSet/>
      <dgm:spPr/>
      <dgm:t>
        <a:bodyPr/>
        <a:lstStyle/>
        <a:p>
          <a:r>
            <a:rPr lang="en-IN" b="0" i="0"/>
            <a:t>ISL is very  different from other sign languages because of cultural, geographical and historical context.</a:t>
          </a:r>
          <a:endParaRPr lang="en-US"/>
        </a:p>
      </dgm:t>
    </dgm:pt>
    <dgm:pt modelId="{B482058C-7F05-4450-8A28-67C8C6870856}" type="parTrans" cxnId="{4C0C922C-7B34-4526-BB2B-709E55A5D792}">
      <dgm:prSet/>
      <dgm:spPr/>
      <dgm:t>
        <a:bodyPr/>
        <a:lstStyle/>
        <a:p>
          <a:endParaRPr lang="en-US"/>
        </a:p>
      </dgm:t>
    </dgm:pt>
    <dgm:pt modelId="{8065B9E1-A2D4-44EB-BC1B-3144476ED09A}" type="sibTrans" cxnId="{4C0C922C-7B34-4526-BB2B-709E55A5D792}">
      <dgm:prSet/>
      <dgm:spPr/>
      <dgm:t>
        <a:bodyPr/>
        <a:lstStyle/>
        <a:p>
          <a:endParaRPr lang="en-US"/>
        </a:p>
      </dgm:t>
    </dgm:pt>
    <dgm:pt modelId="{73D046FB-B4C4-452D-A2EF-F88E8D3D2E39}">
      <dgm:prSet/>
      <dgm:spPr/>
      <dgm:t>
        <a:bodyPr/>
        <a:lstStyle/>
        <a:p>
          <a:r>
            <a:rPr lang="en-IN" b="0" i="0"/>
            <a:t>Lack of standardization of signs.</a:t>
          </a:r>
          <a:endParaRPr lang="en-US"/>
        </a:p>
      </dgm:t>
    </dgm:pt>
    <dgm:pt modelId="{AC8F13FD-9145-475A-AD9C-0E99E47AB70F}" type="parTrans" cxnId="{63C64D61-987A-4421-801F-133FCCC8CDF7}">
      <dgm:prSet/>
      <dgm:spPr/>
      <dgm:t>
        <a:bodyPr/>
        <a:lstStyle/>
        <a:p>
          <a:endParaRPr lang="en-US"/>
        </a:p>
      </dgm:t>
    </dgm:pt>
    <dgm:pt modelId="{F7043A1A-20C7-4F19-B1B0-428D1E6CD43D}" type="sibTrans" cxnId="{63C64D61-987A-4421-801F-133FCCC8CDF7}">
      <dgm:prSet/>
      <dgm:spPr/>
      <dgm:t>
        <a:bodyPr/>
        <a:lstStyle/>
        <a:p>
          <a:endParaRPr lang="en-US"/>
        </a:p>
      </dgm:t>
    </dgm:pt>
    <dgm:pt modelId="{EE82A7C1-E3E0-4C1C-A3EB-430520ECC304}">
      <dgm:prSet/>
      <dgm:spPr/>
      <dgm:t>
        <a:bodyPr/>
        <a:lstStyle/>
        <a:p>
          <a:r>
            <a:rPr lang="en-IN" b="0" i="0"/>
            <a:t>Complexity of ISL grammatical structure.</a:t>
          </a:r>
          <a:endParaRPr lang="en-US"/>
        </a:p>
      </dgm:t>
    </dgm:pt>
    <dgm:pt modelId="{F542C88A-8AB5-430C-A681-AC77A60AD8B0}" type="parTrans" cxnId="{8ED8B5F2-CAAC-460C-B6C6-AF688EC1C69C}">
      <dgm:prSet/>
      <dgm:spPr/>
      <dgm:t>
        <a:bodyPr/>
        <a:lstStyle/>
        <a:p>
          <a:endParaRPr lang="en-US"/>
        </a:p>
      </dgm:t>
    </dgm:pt>
    <dgm:pt modelId="{6D7E3788-BB70-43EB-97C5-9ED49BBD2FEB}" type="sibTrans" cxnId="{8ED8B5F2-CAAC-460C-B6C6-AF688EC1C69C}">
      <dgm:prSet/>
      <dgm:spPr/>
      <dgm:t>
        <a:bodyPr/>
        <a:lstStyle/>
        <a:p>
          <a:endParaRPr lang="en-US"/>
        </a:p>
      </dgm:t>
    </dgm:pt>
    <dgm:pt modelId="{AF975D32-AA98-4F5F-9AF1-24A36195219A}">
      <dgm:prSet/>
      <dgm:spPr/>
      <dgm:t>
        <a:bodyPr/>
        <a:lstStyle/>
        <a:p>
          <a:r>
            <a:rPr lang="en-IN" b="0" i="0"/>
            <a:t>Limited available ISL dataset.</a:t>
          </a:r>
          <a:endParaRPr lang="en-US"/>
        </a:p>
      </dgm:t>
    </dgm:pt>
    <dgm:pt modelId="{A47DA91B-A3E7-4E43-BF8A-DBD4F557AAD1}" type="parTrans" cxnId="{0A55D542-D172-4AC8-B717-F1FEC0458940}">
      <dgm:prSet/>
      <dgm:spPr/>
      <dgm:t>
        <a:bodyPr/>
        <a:lstStyle/>
        <a:p>
          <a:endParaRPr lang="en-US"/>
        </a:p>
      </dgm:t>
    </dgm:pt>
    <dgm:pt modelId="{9A1A45B3-6074-478D-AE32-09112E329D0C}" type="sibTrans" cxnId="{0A55D542-D172-4AC8-B717-F1FEC0458940}">
      <dgm:prSet/>
      <dgm:spPr/>
      <dgm:t>
        <a:bodyPr/>
        <a:lstStyle/>
        <a:p>
          <a:endParaRPr lang="en-US"/>
        </a:p>
      </dgm:t>
    </dgm:pt>
    <dgm:pt modelId="{4E1F1734-479F-4884-B48D-FA3B2A459610}" type="pres">
      <dgm:prSet presAssocID="{3C232618-A20C-40A1-A64B-DA9440386A28}" presName="linear" presStyleCnt="0">
        <dgm:presLayoutVars>
          <dgm:animLvl val="lvl"/>
          <dgm:resizeHandles val="exact"/>
        </dgm:presLayoutVars>
      </dgm:prSet>
      <dgm:spPr/>
    </dgm:pt>
    <dgm:pt modelId="{B8946E78-8B88-4783-B455-7C3E3122C221}" type="pres">
      <dgm:prSet presAssocID="{D67741E7-3640-4FD2-94B0-966EFF0341A1}" presName="parentText" presStyleLbl="node1" presStyleIdx="0" presStyleCnt="4">
        <dgm:presLayoutVars>
          <dgm:chMax val="0"/>
          <dgm:bulletEnabled val="1"/>
        </dgm:presLayoutVars>
      </dgm:prSet>
      <dgm:spPr/>
    </dgm:pt>
    <dgm:pt modelId="{FB710E98-CBBD-47DD-8890-AA9C1EEC4805}" type="pres">
      <dgm:prSet presAssocID="{8065B9E1-A2D4-44EB-BC1B-3144476ED09A}" presName="spacer" presStyleCnt="0"/>
      <dgm:spPr/>
    </dgm:pt>
    <dgm:pt modelId="{3DC55BC1-DCCE-42DB-A840-3D059E49DEF4}" type="pres">
      <dgm:prSet presAssocID="{73D046FB-B4C4-452D-A2EF-F88E8D3D2E39}" presName="parentText" presStyleLbl="node1" presStyleIdx="1" presStyleCnt="4">
        <dgm:presLayoutVars>
          <dgm:chMax val="0"/>
          <dgm:bulletEnabled val="1"/>
        </dgm:presLayoutVars>
      </dgm:prSet>
      <dgm:spPr/>
    </dgm:pt>
    <dgm:pt modelId="{01D9F2EB-D8B2-4CFA-AD63-A3E432E35145}" type="pres">
      <dgm:prSet presAssocID="{F7043A1A-20C7-4F19-B1B0-428D1E6CD43D}" presName="spacer" presStyleCnt="0"/>
      <dgm:spPr/>
    </dgm:pt>
    <dgm:pt modelId="{34161220-3EB4-4879-BF83-EDD749A4CA72}" type="pres">
      <dgm:prSet presAssocID="{EE82A7C1-E3E0-4C1C-A3EB-430520ECC304}" presName="parentText" presStyleLbl="node1" presStyleIdx="2" presStyleCnt="4">
        <dgm:presLayoutVars>
          <dgm:chMax val="0"/>
          <dgm:bulletEnabled val="1"/>
        </dgm:presLayoutVars>
      </dgm:prSet>
      <dgm:spPr/>
    </dgm:pt>
    <dgm:pt modelId="{736F53C9-2471-47B9-BA71-EE62A2E54673}" type="pres">
      <dgm:prSet presAssocID="{6D7E3788-BB70-43EB-97C5-9ED49BBD2FEB}" presName="spacer" presStyleCnt="0"/>
      <dgm:spPr/>
    </dgm:pt>
    <dgm:pt modelId="{4232DEBD-F757-41A9-91D5-668955AB7E68}" type="pres">
      <dgm:prSet presAssocID="{AF975D32-AA98-4F5F-9AF1-24A36195219A}" presName="parentText" presStyleLbl="node1" presStyleIdx="3" presStyleCnt="4">
        <dgm:presLayoutVars>
          <dgm:chMax val="0"/>
          <dgm:bulletEnabled val="1"/>
        </dgm:presLayoutVars>
      </dgm:prSet>
      <dgm:spPr/>
    </dgm:pt>
  </dgm:ptLst>
  <dgm:cxnLst>
    <dgm:cxn modelId="{11230B10-6409-422F-A14E-533536CDE09B}" type="presOf" srcId="{73D046FB-B4C4-452D-A2EF-F88E8D3D2E39}" destId="{3DC55BC1-DCCE-42DB-A840-3D059E49DEF4}" srcOrd="0" destOrd="0" presId="urn:microsoft.com/office/officeart/2005/8/layout/vList2"/>
    <dgm:cxn modelId="{4C0C922C-7B34-4526-BB2B-709E55A5D792}" srcId="{3C232618-A20C-40A1-A64B-DA9440386A28}" destId="{D67741E7-3640-4FD2-94B0-966EFF0341A1}" srcOrd="0" destOrd="0" parTransId="{B482058C-7F05-4450-8A28-67C8C6870856}" sibTransId="{8065B9E1-A2D4-44EB-BC1B-3144476ED09A}"/>
    <dgm:cxn modelId="{63C64D61-987A-4421-801F-133FCCC8CDF7}" srcId="{3C232618-A20C-40A1-A64B-DA9440386A28}" destId="{73D046FB-B4C4-452D-A2EF-F88E8D3D2E39}" srcOrd="1" destOrd="0" parTransId="{AC8F13FD-9145-475A-AD9C-0E99E47AB70F}" sibTransId="{F7043A1A-20C7-4F19-B1B0-428D1E6CD43D}"/>
    <dgm:cxn modelId="{0A55D542-D172-4AC8-B717-F1FEC0458940}" srcId="{3C232618-A20C-40A1-A64B-DA9440386A28}" destId="{AF975D32-AA98-4F5F-9AF1-24A36195219A}" srcOrd="3" destOrd="0" parTransId="{A47DA91B-A3E7-4E43-BF8A-DBD4F557AAD1}" sibTransId="{9A1A45B3-6074-478D-AE32-09112E329D0C}"/>
    <dgm:cxn modelId="{D2040C7D-DE1C-4408-B66A-E82688A4C9CA}" type="presOf" srcId="{D67741E7-3640-4FD2-94B0-966EFF0341A1}" destId="{B8946E78-8B88-4783-B455-7C3E3122C221}" srcOrd="0" destOrd="0" presId="urn:microsoft.com/office/officeart/2005/8/layout/vList2"/>
    <dgm:cxn modelId="{6E252E9B-8398-46AE-B364-4FADE6AD5181}" type="presOf" srcId="{EE82A7C1-E3E0-4C1C-A3EB-430520ECC304}" destId="{34161220-3EB4-4879-BF83-EDD749A4CA72}" srcOrd="0" destOrd="0" presId="urn:microsoft.com/office/officeart/2005/8/layout/vList2"/>
    <dgm:cxn modelId="{9FE057D8-3E4B-43BA-B840-EBD61957D8D5}" type="presOf" srcId="{AF975D32-AA98-4F5F-9AF1-24A36195219A}" destId="{4232DEBD-F757-41A9-91D5-668955AB7E68}" srcOrd="0" destOrd="0" presId="urn:microsoft.com/office/officeart/2005/8/layout/vList2"/>
    <dgm:cxn modelId="{62891CE4-75B4-47AC-8E45-CFE32558E4BF}" type="presOf" srcId="{3C232618-A20C-40A1-A64B-DA9440386A28}" destId="{4E1F1734-479F-4884-B48D-FA3B2A459610}" srcOrd="0" destOrd="0" presId="urn:microsoft.com/office/officeart/2005/8/layout/vList2"/>
    <dgm:cxn modelId="{8ED8B5F2-CAAC-460C-B6C6-AF688EC1C69C}" srcId="{3C232618-A20C-40A1-A64B-DA9440386A28}" destId="{EE82A7C1-E3E0-4C1C-A3EB-430520ECC304}" srcOrd="2" destOrd="0" parTransId="{F542C88A-8AB5-430C-A681-AC77A60AD8B0}" sibTransId="{6D7E3788-BB70-43EB-97C5-9ED49BBD2FEB}"/>
    <dgm:cxn modelId="{28AA9E80-B918-4519-844B-A0B001B45DDF}" type="presParOf" srcId="{4E1F1734-479F-4884-B48D-FA3B2A459610}" destId="{B8946E78-8B88-4783-B455-7C3E3122C221}" srcOrd="0" destOrd="0" presId="urn:microsoft.com/office/officeart/2005/8/layout/vList2"/>
    <dgm:cxn modelId="{317ABAB2-07A1-4E2F-B00A-FCCBEFA48F5E}" type="presParOf" srcId="{4E1F1734-479F-4884-B48D-FA3B2A459610}" destId="{FB710E98-CBBD-47DD-8890-AA9C1EEC4805}" srcOrd="1" destOrd="0" presId="urn:microsoft.com/office/officeart/2005/8/layout/vList2"/>
    <dgm:cxn modelId="{DB171EF2-54B2-452C-BD8D-2AA82C914B7E}" type="presParOf" srcId="{4E1F1734-479F-4884-B48D-FA3B2A459610}" destId="{3DC55BC1-DCCE-42DB-A840-3D059E49DEF4}" srcOrd="2" destOrd="0" presId="urn:microsoft.com/office/officeart/2005/8/layout/vList2"/>
    <dgm:cxn modelId="{11032C57-7717-464E-B01C-AD319464F9BB}" type="presParOf" srcId="{4E1F1734-479F-4884-B48D-FA3B2A459610}" destId="{01D9F2EB-D8B2-4CFA-AD63-A3E432E35145}" srcOrd="3" destOrd="0" presId="urn:microsoft.com/office/officeart/2005/8/layout/vList2"/>
    <dgm:cxn modelId="{D438D6F6-A137-47D8-A201-6034A1062239}" type="presParOf" srcId="{4E1F1734-479F-4884-B48D-FA3B2A459610}" destId="{34161220-3EB4-4879-BF83-EDD749A4CA72}" srcOrd="4" destOrd="0" presId="urn:microsoft.com/office/officeart/2005/8/layout/vList2"/>
    <dgm:cxn modelId="{E20D9FBB-38E5-4271-AEEA-2A1A83014646}" type="presParOf" srcId="{4E1F1734-479F-4884-B48D-FA3B2A459610}" destId="{736F53C9-2471-47B9-BA71-EE62A2E54673}" srcOrd="5" destOrd="0" presId="urn:microsoft.com/office/officeart/2005/8/layout/vList2"/>
    <dgm:cxn modelId="{2E73C897-C4D8-4490-97BA-42C6102C9C85}" type="presParOf" srcId="{4E1F1734-479F-4884-B48D-FA3B2A459610}" destId="{4232DEBD-F757-41A9-91D5-668955AB7E6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A7BC24-2308-450B-8134-745FFF46238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BE4D8F-CE28-4A34-BBD9-7E67B9F21B2C}">
      <dgm:prSet/>
      <dgm:spPr/>
      <dgm:t>
        <a:bodyPr/>
        <a:lstStyle/>
        <a:p>
          <a:r>
            <a:rPr lang="en-IN" b="0" i="0"/>
            <a:t>A possible future can be developing a comprehensive ISL dataset with larger vocabulary size, include gesture for common phrases and words.</a:t>
          </a:r>
          <a:endParaRPr lang="en-US"/>
        </a:p>
      </dgm:t>
    </dgm:pt>
    <dgm:pt modelId="{1BD532D5-5207-45AC-BAAA-8F5BF23833CE}" type="parTrans" cxnId="{F017EDC0-C948-4A48-A5EB-CF903847C514}">
      <dgm:prSet/>
      <dgm:spPr/>
      <dgm:t>
        <a:bodyPr/>
        <a:lstStyle/>
        <a:p>
          <a:endParaRPr lang="en-US"/>
        </a:p>
      </dgm:t>
    </dgm:pt>
    <dgm:pt modelId="{6283C74B-3AC1-4FB9-910A-5E639A349C63}" type="sibTrans" cxnId="{F017EDC0-C948-4A48-A5EB-CF903847C514}">
      <dgm:prSet/>
      <dgm:spPr/>
      <dgm:t>
        <a:bodyPr/>
        <a:lstStyle/>
        <a:p>
          <a:endParaRPr lang="en-US"/>
        </a:p>
      </dgm:t>
    </dgm:pt>
    <dgm:pt modelId="{3AF2C5CE-A9C8-428E-848F-CDD591AEAD50}">
      <dgm:prSet/>
      <dgm:spPr/>
      <dgm:t>
        <a:bodyPr/>
        <a:lstStyle/>
        <a:p>
          <a:r>
            <a:rPr lang="en-IN" b="0" i="0"/>
            <a:t>Exploring tools that can improve the accuracy of ISL recognition models and make quick real-time recognitions.</a:t>
          </a:r>
          <a:endParaRPr lang="en-US"/>
        </a:p>
      </dgm:t>
    </dgm:pt>
    <dgm:pt modelId="{4B0E7670-B46A-4D16-99AC-8E7E19A542AC}" type="parTrans" cxnId="{CD10485A-A1F9-4D4F-9E43-33BC55FEAF75}">
      <dgm:prSet/>
      <dgm:spPr/>
      <dgm:t>
        <a:bodyPr/>
        <a:lstStyle/>
        <a:p>
          <a:endParaRPr lang="en-US"/>
        </a:p>
      </dgm:t>
    </dgm:pt>
    <dgm:pt modelId="{52BF7680-0B93-44F3-94F5-6C1662B3F8A9}" type="sibTrans" cxnId="{CD10485A-A1F9-4D4F-9E43-33BC55FEAF75}">
      <dgm:prSet/>
      <dgm:spPr/>
      <dgm:t>
        <a:bodyPr/>
        <a:lstStyle/>
        <a:p>
          <a:endParaRPr lang="en-US"/>
        </a:p>
      </dgm:t>
    </dgm:pt>
    <dgm:pt modelId="{A038A45D-A7D6-410A-BE5F-472ACA7E7A08}">
      <dgm:prSet/>
      <dgm:spPr/>
      <dgm:t>
        <a:bodyPr/>
        <a:lstStyle/>
        <a:p>
          <a:r>
            <a:rPr lang="en-IN" b="0" i="0"/>
            <a:t>It can be enhanced by translating it to speech so that blind people can benefit from it.</a:t>
          </a:r>
          <a:endParaRPr lang="en-US"/>
        </a:p>
      </dgm:t>
    </dgm:pt>
    <dgm:pt modelId="{32474DE4-99A5-46B2-948B-E76E318CD858}" type="parTrans" cxnId="{E7C9250F-CDD9-4656-B5AD-438F3DBEB49E}">
      <dgm:prSet/>
      <dgm:spPr/>
      <dgm:t>
        <a:bodyPr/>
        <a:lstStyle/>
        <a:p>
          <a:endParaRPr lang="en-US"/>
        </a:p>
      </dgm:t>
    </dgm:pt>
    <dgm:pt modelId="{E57DC5CF-B272-47C9-94A2-E2BB28611C74}" type="sibTrans" cxnId="{E7C9250F-CDD9-4656-B5AD-438F3DBEB49E}">
      <dgm:prSet/>
      <dgm:spPr/>
      <dgm:t>
        <a:bodyPr/>
        <a:lstStyle/>
        <a:p>
          <a:endParaRPr lang="en-US"/>
        </a:p>
      </dgm:t>
    </dgm:pt>
    <dgm:pt modelId="{162B1BD1-64F9-4824-876B-8975D0D7E623}">
      <dgm:prSet/>
      <dgm:spPr/>
      <dgm:t>
        <a:bodyPr/>
        <a:lstStyle/>
        <a:p>
          <a:r>
            <a:rPr lang="en-IN" b="0" i="0"/>
            <a:t>Can work on developing educational tools and applications that integrate ISL recognition to aid in teaching and communication.</a:t>
          </a:r>
          <a:endParaRPr lang="en-US"/>
        </a:p>
      </dgm:t>
    </dgm:pt>
    <dgm:pt modelId="{D4225484-0DFF-4EBE-8612-8425A9C8CD48}" type="parTrans" cxnId="{F71151F4-35D6-4038-9ADC-7284B730BC59}">
      <dgm:prSet/>
      <dgm:spPr/>
      <dgm:t>
        <a:bodyPr/>
        <a:lstStyle/>
        <a:p>
          <a:endParaRPr lang="en-US"/>
        </a:p>
      </dgm:t>
    </dgm:pt>
    <dgm:pt modelId="{4F8669A1-F2D4-49FF-B26B-83044B5CB717}" type="sibTrans" cxnId="{F71151F4-35D6-4038-9ADC-7284B730BC59}">
      <dgm:prSet/>
      <dgm:spPr/>
      <dgm:t>
        <a:bodyPr/>
        <a:lstStyle/>
        <a:p>
          <a:endParaRPr lang="en-US"/>
        </a:p>
      </dgm:t>
    </dgm:pt>
    <dgm:pt modelId="{A2FBB89F-0967-41AC-9886-F718F7E7CBF5}" type="pres">
      <dgm:prSet presAssocID="{3CA7BC24-2308-450B-8134-745FFF462387}" presName="root" presStyleCnt="0">
        <dgm:presLayoutVars>
          <dgm:dir/>
          <dgm:resizeHandles val="exact"/>
        </dgm:presLayoutVars>
      </dgm:prSet>
      <dgm:spPr/>
    </dgm:pt>
    <dgm:pt modelId="{22BCECC2-EB4F-4DF5-A0DA-5A3ABA59A80A}" type="pres">
      <dgm:prSet presAssocID="{13BE4D8F-CE28-4A34-BBD9-7E67B9F21B2C}" presName="compNode" presStyleCnt="0"/>
      <dgm:spPr/>
    </dgm:pt>
    <dgm:pt modelId="{8F95BA4F-70F5-4398-AB42-F43431B2225A}" type="pres">
      <dgm:prSet presAssocID="{13BE4D8F-CE28-4A34-BBD9-7E67B9F21B2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345E0B37-4949-44A4-B3A0-CB8D1E361B53}" type="pres">
      <dgm:prSet presAssocID="{13BE4D8F-CE28-4A34-BBD9-7E67B9F21B2C}" presName="spaceRect" presStyleCnt="0"/>
      <dgm:spPr/>
    </dgm:pt>
    <dgm:pt modelId="{C4EC2893-EEAE-42D3-84FD-57BE9260F521}" type="pres">
      <dgm:prSet presAssocID="{13BE4D8F-CE28-4A34-BBD9-7E67B9F21B2C}" presName="textRect" presStyleLbl="revTx" presStyleIdx="0" presStyleCnt="4">
        <dgm:presLayoutVars>
          <dgm:chMax val="1"/>
          <dgm:chPref val="1"/>
        </dgm:presLayoutVars>
      </dgm:prSet>
      <dgm:spPr/>
    </dgm:pt>
    <dgm:pt modelId="{9FCA7BA1-B1FF-4943-86E6-FBE9B9FF5EE0}" type="pres">
      <dgm:prSet presAssocID="{6283C74B-3AC1-4FB9-910A-5E639A349C63}" presName="sibTrans" presStyleCnt="0"/>
      <dgm:spPr/>
    </dgm:pt>
    <dgm:pt modelId="{08D6E458-679C-48D8-8E11-5E4998501D1F}" type="pres">
      <dgm:prSet presAssocID="{3AF2C5CE-A9C8-428E-848F-CDD591AEAD50}" presName="compNode" presStyleCnt="0"/>
      <dgm:spPr/>
    </dgm:pt>
    <dgm:pt modelId="{AA1A18ED-D2C9-4769-8622-C16C8EA042C9}" type="pres">
      <dgm:prSet presAssocID="{3AF2C5CE-A9C8-428E-848F-CDD591AEAD5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23E004FE-7E98-4502-91B8-DF925FD6F233}" type="pres">
      <dgm:prSet presAssocID="{3AF2C5CE-A9C8-428E-848F-CDD591AEAD50}" presName="spaceRect" presStyleCnt="0"/>
      <dgm:spPr/>
    </dgm:pt>
    <dgm:pt modelId="{DB61949A-9A2D-4C18-B830-AE6453449346}" type="pres">
      <dgm:prSet presAssocID="{3AF2C5CE-A9C8-428E-848F-CDD591AEAD50}" presName="textRect" presStyleLbl="revTx" presStyleIdx="1" presStyleCnt="4">
        <dgm:presLayoutVars>
          <dgm:chMax val="1"/>
          <dgm:chPref val="1"/>
        </dgm:presLayoutVars>
      </dgm:prSet>
      <dgm:spPr/>
    </dgm:pt>
    <dgm:pt modelId="{3E52CB42-96C3-46A3-965D-F5D43780084B}" type="pres">
      <dgm:prSet presAssocID="{52BF7680-0B93-44F3-94F5-6C1662B3F8A9}" presName="sibTrans" presStyleCnt="0"/>
      <dgm:spPr/>
    </dgm:pt>
    <dgm:pt modelId="{93C620FD-7C3D-4EB9-B7AC-792442FF15AC}" type="pres">
      <dgm:prSet presAssocID="{A038A45D-A7D6-410A-BE5F-472ACA7E7A08}" presName="compNode" presStyleCnt="0"/>
      <dgm:spPr/>
    </dgm:pt>
    <dgm:pt modelId="{13F2B849-C9BA-4E91-BE1C-B2195636C3DA}" type="pres">
      <dgm:prSet presAssocID="{A038A45D-A7D6-410A-BE5F-472ACA7E7A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af"/>
        </a:ext>
      </dgm:extLst>
    </dgm:pt>
    <dgm:pt modelId="{448FE4B7-2B30-49C5-BD8F-138041B46004}" type="pres">
      <dgm:prSet presAssocID="{A038A45D-A7D6-410A-BE5F-472ACA7E7A08}" presName="spaceRect" presStyleCnt="0"/>
      <dgm:spPr/>
    </dgm:pt>
    <dgm:pt modelId="{43198FA2-0A3A-49E1-A949-9537A60308A3}" type="pres">
      <dgm:prSet presAssocID="{A038A45D-A7D6-410A-BE5F-472ACA7E7A08}" presName="textRect" presStyleLbl="revTx" presStyleIdx="2" presStyleCnt="4">
        <dgm:presLayoutVars>
          <dgm:chMax val="1"/>
          <dgm:chPref val="1"/>
        </dgm:presLayoutVars>
      </dgm:prSet>
      <dgm:spPr/>
    </dgm:pt>
    <dgm:pt modelId="{A3774956-09DA-428F-89B5-7CD5F951E547}" type="pres">
      <dgm:prSet presAssocID="{E57DC5CF-B272-47C9-94A2-E2BB28611C74}" presName="sibTrans" presStyleCnt="0"/>
      <dgm:spPr/>
    </dgm:pt>
    <dgm:pt modelId="{4DFD5DA2-4009-4160-BB08-53AE77902B85}" type="pres">
      <dgm:prSet presAssocID="{162B1BD1-64F9-4824-876B-8975D0D7E623}" presName="compNode" presStyleCnt="0"/>
      <dgm:spPr/>
    </dgm:pt>
    <dgm:pt modelId="{3AB4EB46-75CF-4A42-B534-1D19652FF292}" type="pres">
      <dgm:prSet presAssocID="{162B1BD1-64F9-4824-876B-8975D0D7E6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334946B6-FE42-45EB-8544-C598D8BE1C6B}" type="pres">
      <dgm:prSet presAssocID="{162B1BD1-64F9-4824-876B-8975D0D7E623}" presName="spaceRect" presStyleCnt="0"/>
      <dgm:spPr/>
    </dgm:pt>
    <dgm:pt modelId="{70C6A343-ED02-494B-8AF6-67A85D726929}" type="pres">
      <dgm:prSet presAssocID="{162B1BD1-64F9-4824-876B-8975D0D7E623}" presName="textRect" presStyleLbl="revTx" presStyleIdx="3" presStyleCnt="4">
        <dgm:presLayoutVars>
          <dgm:chMax val="1"/>
          <dgm:chPref val="1"/>
        </dgm:presLayoutVars>
      </dgm:prSet>
      <dgm:spPr/>
    </dgm:pt>
  </dgm:ptLst>
  <dgm:cxnLst>
    <dgm:cxn modelId="{F5692100-6473-41CC-8532-3A69AB6AF6D7}" type="presOf" srcId="{3CA7BC24-2308-450B-8134-745FFF462387}" destId="{A2FBB89F-0967-41AC-9886-F718F7E7CBF5}" srcOrd="0" destOrd="0" presId="urn:microsoft.com/office/officeart/2018/2/layout/IconLabelList"/>
    <dgm:cxn modelId="{1B693C07-DA19-4A1B-92C7-D92B2A33CD35}" type="presOf" srcId="{162B1BD1-64F9-4824-876B-8975D0D7E623}" destId="{70C6A343-ED02-494B-8AF6-67A85D726929}" srcOrd="0" destOrd="0" presId="urn:microsoft.com/office/officeart/2018/2/layout/IconLabelList"/>
    <dgm:cxn modelId="{E7C9250F-CDD9-4656-B5AD-438F3DBEB49E}" srcId="{3CA7BC24-2308-450B-8134-745FFF462387}" destId="{A038A45D-A7D6-410A-BE5F-472ACA7E7A08}" srcOrd="2" destOrd="0" parTransId="{32474DE4-99A5-46B2-948B-E76E318CD858}" sibTransId="{E57DC5CF-B272-47C9-94A2-E2BB28611C74}"/>
    <dgm:cxn modelId="{B0274C37-789E-4845-B8D3-CF629AC60BD0}" type="presOf" srcId="{13BE4D8F-CE28-4A34-BBD9-7E67B9F21B2C}" destId="{C4EC2893-EEAE-42D3-84FD-57BE9260F521}" srcOrd="0" destOrd="0" presId="urn:microsoft.com/office/officeart/2018/2/layout/IconLabelList"/>
    <dgm:cxn modelId="{CD10485A-A1F9-4D4F-9E43-33BC55FEAF75}" srcId="{3CA7BC24-2308-450B-8134-745FFF462387}" destId="{3AF2C5CE-A9C8-428E-848F-CDD591AEAD50}" srcOrd="1" destOrd="0" parTransId="{4B0E7670-B46A-4D16-99AC-8E7E19A542AC}" sibTransId="{52BF7680-0B93-44F3-94F5-6C1662B3F8A9}"/>
    <dgm:cxn modelId="{94C8139D-DF08-4175-ACEA-06EEB2F1F19C}" type="presOf" srcId="{A038A45D-A7D6-410A-BE5F-472ACA7E7A08}" destId="{43198FA2-0A3A-49E1-A949-9537A60308A3}" srcOrd="0" destOrd="0" presId="urn:microsoft.com/office/officeart/2018/2/layout/IconLabelList"/>
    <dgm:cxn modelId="{F017EDC0-C948-4A48-A5EB-CF903847C514}" srcId="{3CA7BC24-2308-450B-8134-745FFF462387}" destId="{13BE4D8F-CE28-4A34-BBD9-7E67B9F21B2C}" srcOrd="0" destOrd="0" parTransId="{1BD532D5-5207-45AC-BAAA-8F5BF23833CE}" sibTransId="{6283C74B-3AC1-4FB9-910A-5E639A349C63}"/>
    <dgm:cxn modelId="{ED75BDD1-25E8-4410-84A3-A08366AEF9FB}" type="presOf" srcId="{3AF2C5CE-A9C8-428E-848F-CDD591AEAD50}" destId="{DB61949A-9A2D-4C18-B830-AE6453449346}" srcOrd="0" destOrd="0" presId="urn:microsoft.com/office/officeart/2018/2/layout/IconLabelList"/>
    <dgm:cxn modelId="{F71151F4-35D6-4038-9ADC-7284B730BC59}" srcId="{3CA7BC24-2308-450B-8134-745FFF462387}" destId="{162B1BD1-64F9-4824-876B-8975D0D7E623}" srcOrd="3" destOrd="0" parTransId="{D4225484-0DFF-4EBE-8612-8425A9C8CD48}" sibTransId="{4F8669A1-F2D4-49FF-B26B-83044B5CB717}"/>
    <dgm:cxn modelId="{24F5F47C-0EF7-4678-BB27-9A12A7FC707B}" type="presParOf" srcId="{A2FBB89F-0967-41AC-9886-F718F7E7CBF5}" destId="{22BCECC2-EB4F-4DF5-A0DA-5A3ABA59A80A}" srcOrd="0" destOrd="0" presId="urn:microsoft.com/office/officeart/2018/2/layout/IconLabelList"/>
    <dgm:cxn modelId="{E5737E28-EAA1-4FA1-BAF0-3225BDA705C2}" type="presParOf" srcId="{22BCECC2-EB4F-4DF5-A0DA-5A3ABA59A80A}" destId="{8F95BA4F-70F5-4398-AB42-F43431B2225A}" srcOrd="0" destOrd="0" presId="urn:microsoft.com/office/officeart/2018/2/layout/IconLabelList"/>
    <dgm:cxn modelId="{8C9C3F65-2699-45AA-B19B-8A61C1657DFC}" type="presParOf" srcId="{22BCECC2-EB4F-4DF5-A0DA-5A3ABA59A80A}" destId="{345E0B37-4949-44A4-B3A0-CB8D1E361B53}" srcOrd="1" destOrd="0" presId="urn:microsoft.com/office/officeart/2018/2/layout/IconLabelList"/>
    <dgm:cxn modelId="{55C32A10-D197-4BBA-87A9-9DF992AAACEA}" type="presParOf" srcId="{22BCECC2-EB4F-4DF5-A0DA-5A3ABA59A80A}" destId="{C4EC2893-EEAE-42D3-84FD-57BE9260F521}" srcOrd="2" destOrd="0" presId="urn:microsoft.com/office/officeart/2018/2/layout/IconLabelList"/>
    <dgm:cxn modelId="{D5ECED9B-36D4-40BE-BFFB-B2BB0FECA4E3}" type="presParOf" srcId="{A2FBB89F-0967-41AC-9886-F718F7E7CBF5}" destId="{9FCA7BA1-B1FF-4943-86E6-FBE9B9FF5EE0}" srcOrd="1" destOrd="0" presId="urn:microsoft.com/office/officeart/2018/2/layout/IconLabelList"/>
    <dgm:cxn modelId="{08207BFE-16A0-4AED-95E5-605F6F0FEE25}" type="presParOf" srcId="{A2FBB89F-0967-41AC-9886-F718F7E7CBF5}" destId="{08D6E458-679C-48D8-8E11-5E4998501D1F}" srcOrd="2" destOrd="0" presId="urn:microsoft.com/office/officeart/2018/2/layout/IconLabelList"/>
    <dgm:cxn modelId="{4259AA15-CC88-40F9-A7A1-8A312D8CB2F8}" type="presParOf" srcId="{08D6E458-679C-48D8-8E11-5E4998501D1F}" destId="{AA1A18ED-D2C9-4769-8622-C16C8EA042C9}" srcOrd="0" destOrd="0" presId="urn:microsoft.com/office/officeart/2018/2/layout/IconLabelList"/>
    <dgm:cxn modelId="{6A380A06-8B31-4F74-B0D4-F5AF9B15CCFD}" type="presParOf" srcId="{08D6E458-679C-48D8-8E11-5E4998501D1F}" destId="{23E004FE-7E98-4502-91B8-DF925FD6F233}" srcOrd="1" destOrd="0" presId="urn:microsoft.com/office/officeart/2018/2/layout/IconLabelList"/>
    <dgm:cxn modelId="{87F590D8-BA37-44E6-8B9B-C1DE5768D3A9}" type="presParOf" srcId="{08D6E458-679C-48D8-8E11-5E4998501D1F}" destId="{DB61949A-9A2D-4C18-B830-AE6453449346}" srcOrd="2" destOrd="0" presId="urn:microsoft.com/office/officeart/2018/2/layout/IconLabelList"/>
    <dgm:cxn modelId="{E58A8959-8E8D-4FC5-814A-D6C22DE49574}" type="presParOf" srcId="{A2FBB89F-0967-41AC-9886-F718F7E7CBF5}" destId="{3E52CB42-96C3-46A3-965D-F5D43780084B}" srcOrd="3" destOrd="0" presId="urn:microsoft.com/office/officeart/2018/2/layout/IconLabelList"/>
    <dgm:cxn modelId="{736D39A4-D4BB-47FE-B5F6-67B1CC9E3A07}" type="presParOf" srcId="{A2FBB89F-0967-41AC-9886-F718F7E7CBF5}" destId="{93C620FD-7C3D-4EB9-B7AC-792442FF15AC}" srcOrd="4" destOrd="0" presId="urn:microsoft.com/office/officeart/2018/2/layout/IconLabelList"/>
    <dgm:cxn modelId="{C588F480-E570-4368-9E92-9E479A43C382}" type="presParOf" srcId="{93C620FD-7C3D-4EB9-B7AC-792442FF15AC}" destId="{13F2B849-C9BA-4E91-BE1C-B2195636C3DA}" srcOrd="0" destOrd="0" presId="urn:microsoft.com/office/officeart/2018/2/layout/IconLabelList"/>
    <dgm:cxn modelId="{71A274B8-C91F-4721-B899-8C34C98D59B3}" type="presParOf" srcId="{93C620FD-7C3D-4EB9-B7AC-792442FF15AC}" destId="{448FE4B7-2B30-49C5-BD8F-138041B46004}" srcOrd="1" destOrd="0" presId="urn:microsoft.com/office/officeart/2018/2/layout/IconLabelList"/>
    <dgm:cxn modelId="{7C71C721-F931-47C3-A935-A4453ED3775C}" type="presParOf" srcId="{93C620FD-7C3D-4EB9-B7AC-792442FF15AC}" destId="{43198FA2-0A3A-49E1-A949-9537A60308A3}" srcOrd="2" destOrd="0" presId="urn:microsoft.com/office/officeart/2018/2/layout/IconLabelList"/>
    <dgm:cxn modelId="{2323D40C-5F28-42A4-931B-1BA87B7E3F32}" type="presParOf" srcId="{A2FBB89F-0967-41AC-9886-F718F7E7CBF5}" destId="{A3774956-09DA-428F-89B5-7CD5F951E547}" srcOrd="5" destOrd="0" presId="urn:microsoft.com/office/officeart/2018/2/layout/IconLabelList"/>
    <dgm:cxn modelId="{B95CC1D0-4C1F-41AE-834F-B77D83B705A0}" type="presParOf" srcId="{A2FBB89F-0967-41AC-9886-F718F7E7CBF5}" destId="{4DFD5DA2-4009-4160-BB08-53AE77902B85}" srcOrd="6" destOrd="0" presId="urn:microsoft.com/office/officeart/2018/2/layout/IconLabelList"/>
    <dgm:cxn modelId="{529DC58A-56E0-41A5-8386-C897BA42D1A6}" type="presParOf" srcId="{4DFD5DA2-4009-4160-BB08-53AE77902B85}" destId="{3AB4EB46-75CF-4A42-B534-1D19652FF292}" srcOrd="0" destOrd="0" presId="urn:microsoft.com/office/officeart/2018/2/layout/IconLabelList"/>
    <dgm:cxn modelId="{3D8DBBC7-AC9D-4EAE-830D-3AFD573A3D92}" type="presParOf" srcId="{4DFD5DA2-4009-4160-BB08-53AE77902B85}" destId="{334946B6-FE42-45EB-8544-C598D8BE1C6B}" srcOrd="1" destOrd="0" presId="urn:microsoft.com/office/officeart/2018/2/layout/IconLabelList"/>
    <dgm:cxn modelId="{137950EA-E4EC-40F7-9823-15552470DF94}" type="presParOf" srcId="{4DFD5DA2-4009-4160-BB08-53AE77902B85}" destId="{70C6A343-ED02-494B-8AF6-67A85D72692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8383B-C17A-4403-B5DD-62D7FA46733C}">
      <dsp:nvSpPr>
        <dsp:cNvPr id="0" name=""/>
        <dsp:cNvSpPr/>
      </dsp:nvSpPr>
      <dsp:spPr>
        <a:xfrm>
          <a:off x="0" y="28659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95E279-39A1-4D8A-824A-A6FE2CE93091}">
      <dsp:nvSpPr>
        <dsp:cNvPr id="0" name=""/>
        <dsp:cNvSpPr/>
      </dsp:nvSpPr>
      <dsp:spPr>
        <a:xfrm>
          <a:off x="459938" y="16851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dirty="0"/>
            <a:t>Introduction</a:t>
          </a:r>
          <a:endParaRPr lang="en-US" sz="800" kern="1200" dirty="0"/>
        </a:p>
      </dsp:txBody>
      <dsp:txXfrm>
        <a:off x="471466" y="180045"/>
        <a:ext cx="6416076" cy="213104"/>
      </dsp:txXfrm>
    </dsp:sp>
    <dsp:sp modelId="{3181CBEC-F19D-4EAB-B455-5CE4BC0D733B}">
      <dsp:nvSpPr>
        <dsp:cNvPr id="0" name=""/>
        <dsp:cNvSpPr/>
      </dsp:nvSpPr>
      <dsp:spPr>
        <a:xfrm>
          <a:off x="0" y="64947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71FB42-A1A5-441B-9B68-1D8443A134C9}">
      <dsp:nvSpPr>
        <dsp:cNvPr id="0" name=""/>
        <dsp:cNvSpPr/>
      </dsp:nvSpPr>
      <dsp:spPr>
        <a:xfrm>
          <a:off x="459938" y="53139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US" sz="800" kern="1200" dirty="0"/>
            <a:t>Objective</a:t>
          </a:r>
        </a:p>
      </dsp:txBody>
      <dsp:txXfrm>
        <a:off x="471466" y="542925"/>
        <a:ext cx="6416076" cy="213104"/>
      </dsp:txXfrm>
    </dsp:sp>
    <dsp:sp modelId="{D25CF4B3-9855-49BD-BE78-80E17349CC63}">
      <dsp:nvSpPr>
        <dsp:cNvPr id="0" name=""/>
        <dsp:cNvSpPr/>
      </dsp:nvSpPr>
      <dsp:spPr>
        <a:xfrm>
          <a:off x="0" y="101235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25164E-CC8A-45E0-9F83-EA97A572AE80}">
      <dsp:nvSpPr>
        <dsp:cNvPr id="0" name=""/>
        <dsp:cNvSpPr/>
      </dsp:nvSpPr>
      <dsp:spPr>
        <a:xfrm>
          <a:off x="459938" y="89427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a:t>Problem Statement</a:t>
          </a:r>
          <a:endParaRPr lang="en-US" sz="800" kern="1200"/>
        </a:p>
      </dsp:txBody>
      <dsp:txXfrm>
        <a:off x="471466" y="905805"/>
        <a:ext cx="6416076" cy="213104"/>
      </dsp:txXfrm>
    </dsp:sp>
    <dsp:sp modelId="{AE4BC7AA-640F-4843-A282-708317BBBE08}">
      <dsp:nvSpPr>
        <dsp:cNvPr id="0" name=""/>
        <dsp:cNvSpPr/>
      </dsp:nvSpPr>
      <dsp:spPr>
        <a:xfrm>
          <a:off x="0" y="137523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4D8130-44D5-42EE-967C-FF146DE79523}">
      <dsp:nvSpPr>
        <dsp:cNvPr id="0" name=""/>
        <dsp:cNvSpPr/>
      </dsp:nvSpPr>
      <dsp:spPr>
        <a:xfrm>
          <a:off x="459938" y="125715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a:t>Related Work</a:t>
          </a:r>
          <a:endParaRPr lang="en-US" sz="800" kern="1200"/>
        </a:p>
      </dsp:txBody>
      <dsp:txXfrm>
        <a:off x="471466" y="1268685"/>
        <a:ext cx="6416076" cy="213104"/>
      </dsp:txXfrm>
    </dsp:sp>
    <dsp:sp modelId="{CCB6CAB1-9022-46CA-A066-C0494AF3522B}">
      <dsp:nvSpPr>
        <dsp:cNvPr id="0" name=""/>
        <dsp:cNvSpPr/>
      </dsp:nvSpPr>
      <dsp:spPr>
        <a:xfrm>
          <a:off x="0" y="173811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616CAE-CB62-46BB-A0C8-74521FF3A373}">
      <dsp:nvSpPr>
        <dsp:cNvPr id="0" name=""/>
        <dsp:cNvSpPr/>
      </dsp:nvSpPr>
      <dsp:spPr>
        <a:xfrm>
          <a:off x="459938" y="162003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a:t>Proposed Method</a:t>
          </a:r>
          <a:endParaRPr lang="en-US" sz="800" kern="1200"/>
        </a:p>
      </dsp:txBody>
      <dsp:txXfrm>
        <a:off x="471466" y="1631565"/>
        <a:ext cx="6416076" cy="213104"/>
      </dsp:txXfrm>
    </dsp:sp>
    <dsp:sp modelId="{6F1C7FD0-31DD-464B-8D7E-7167FE85C29E}">
      <dsp:nvSpPr>
        <dsp:cNvPr id="0" name=""/>
        <dsp:cNvSpPr/>
      </dsp:nvSpPr>
      <dsp:spPr>
        <a:xfrm>
          <a:off x="0" y="210099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D1CE4-53B5-4672-8E18-829A7036CD8E}">
      <dsp:nvSpPr>
        <dsp:cNvPr id="0" name=""/>
        <dsp:cNvSpPr/>
      </dsp:nvSpPr>
      <dsp:spPr>
        <a:xfrm>
          <a:off x="459938" y="198291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a:t>Dataset</a:t>
          </a:r>
          <a:endParaRPr lang="en-US" sz="800" kern="1200"/>
        </a:p>
      </dsp:txBody>
      <dsp:txXfrm>
        <a:off x="471466" y="1994445"/>
        <a:ext cx="6416076" cy="213104"/>
      </dsp:txXfrm>
    </dsp:sp>
    <dsp:sp modelId="{7AD9A7F2-A90E-4DDB-BC4B-333203EC60E8}">
      <dsp:nvSpPr>
        <dsp:cNvPr id="0" name=""/>
        <dsp:cNvSpPr/>
      </dsp:nvSpPr>
      <dsp:spPr>
        <a:xfrm>
          <a:off x="0" y="246387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1D4005-E019-4AF0-8B78-7CBEAB829CF1}">
      <dsp:nvSpPr>
        <dsp:cNvPr id="0" name=""/>
        <dsp:cNvSpPr/>
      </dsp:nvSpPr>
      <dsp:spPr>
        <a:xfrm>
          <a:off x="459938" y="234579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a:t>Model Architecture</a:t>
          </a:r>
          <a:endParaRPr lang="en-US" sz="800" kern="1200"/>
        </a:p>
      </dsp:txBody>
      <dsp:txXfrm>
        <a:off x="471466" y="2357325"/>
        <a:ext cx="6416076" cy="213104"/>
      </dsp:txXfrm>
    </dsp:sp>
    <dsp:sp modelId="{87D94300-D317-4B4C-ACC4-07A21A8F6B6D}">
      <dsp:nvSpPr>
        <dsp:cNvPr id="0" name=""/>
        <dsp:cNvSpPr/>
      </dsp:nvSpPr>
      <dsp:spPr>
        <a:xfrm>
          <a:off x="0" y="282675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5CC3F2-2C7F-40C3-A850-E37F421D3C05}">
      <dsp:nvSpPr>
        <dsp:cNvPr id="0" name=""/>
        <dsp:cNvSpPr/>
      </dsp:nvSpPr>
      <dsp:spPr>
        <a:xfrm>
          <a:off x="459938" y="270867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dirty="0"/>
            <a:t>Training and Results</a:t>
          </a:r>
          <a:endParaRPr lang="en-US" sz="800" kern="1200" dirty="0"/>
        </a:p>
      </dsp:txBody>
      <dsp:txXfrm>
        <a:off x="471466" y="2720205"/>
        <a:ext cx="6416076" cy="213104"/>
      </dsp:txXfrm>
    </dsp:sp>
    <dsp:sp modelId="{1D91B8C2-ABAA-42EA-83DE-3BD114C732F1}">
      <dsp:nvSpPr>
        <dsp:cNvPr id="0" name=""/>
        <dsp:cNvSpPr/>
      </dsp:nvSpPr>
      <dsp:spPr>
        <a:xfrm>
          <a:off x="0" y="318963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C3817B-7576-4A20-BCA1-35174BB023AB}">
      <dsp:nvSpPr>
        <dsp:cNvPr id="0" name=""/>
        <dsp:cNvSpPr/>
      </dsp:nvSpPr>
      <dsp:spPr>
        <a:xfrm>
          <a:off x="459938" y="307155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US" sz="800" kern="1200" dirty="0"/>
            <a:t>Applications </a:t>
          </a:r>
        </a:p>
      </dsp:txBody>
      <dsp:txXfrm>
        <a:off x="471466" y="3083085"/>
        <a:ext cx="6416076" cy="213104"/>
      </dsp:txXfrm>
    </dsp:sp>
    <dsp:sp modelId="{3AC97DA3-DC70-4005-AE19-D73B64591AC4}">
      <dsp:nvSpPr>
        <dsp:cNvPr id="0" name=""/>
        <dsp:cNvSpPr/>
      </dsp:nvSpPr>
      <dsp:spPr>
        <a:xfrm>
          <a:off x="0" y="355251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8D2E56-683F-41C9-88AD-103E35D636C9}">
      <dsp:nvSpPr>
        <dsp:cNvPr id="0" name=""/>
        <dsp:cNvSpPr/>
      </dsp:nvSpPr>
      <dsp:spPr>
        <a:xfrm>
          <a:off x="459938" y="343443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US" sz="800" kern="1200" dirty="0"/>
            <a:t>Challenges</a:t>
          </a:r>
        </a:p>
      </dsp:txBody>
      <dsp:txXfrm>
        <a:off x="471466" y="3445965"/>
        <a:ext cx="6416076" cy="213104"/>
      </dsp:txXfrm>
    </dsp:sp>
    <dsp:sp modelId="{21204772-BD5D-4E80-AB0F-19234B184787}">
      <dsp:nvSpPr>
        <dsp:cNvPr id="0" name=""/>
        <dsp:cNvSpPr/>
      </dsp:nvSpPr>
      <dsp:spPr>
        <a:xfrm>
          <a:off x="0" y="3915397"/>
          <a:ext cx="9198761" cy="20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D03284-7ED2-4059-B1C0-9F421ED45FF0}">
      <dsp:nvSpPr>
        <dsp:cNvPr id="0" name=""/>
        <dsp:cNvSpPr/>
      </dsp:nvSpPr>
      <dsp:spPr>
        <a:xfrm>
          <a:off x="459938" y="3797317"/>
          <a:ext cx="6439132" cy="236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3384" tIns="0" rIns="243384" bIns="0" numCol="1" spcCol="1270" anchor="ctr" anchorCtr="0">
          <a:noAutofit/>
        </a:bodyPr>
        <a:lstStyle/>
        <a:p>
          <a:pPr marL="0" lvl="0" indent="0" algn="l" defTabSz="355600">
            <a:lnSpc>
              <a:spcPct val="90000"/>
            </a:lnSpc>
            <a:spcBef>
              <a:spcPct val="0"/>
            </a:spcBef>
            <a:spcAft>
              <a:spcPct val="35000"/>
            </a:spcAft>
            <a:buNone/>
          </a:pPr>
          <a:r>
            <a:rPr lang="en-IN" sz="800" b="0" i="0" kern="1200"/>
            <a:t>Conclusion and Future Work</a:t>
          </a:r>
          <a:endParaRPr lang="en-US" sz="800" kern="1200"/>
        </a:p>
      </dsp:txBody>
      <dsp:txXfrm>
        <a:off x="471466" y="3808845"/>
        <a:ext cx="6416076" cy="2131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9D5D1-7B3F-48A5-BAC4-003421ADBB7C}">
      <dsp:nvSpPr>
        <dsp:cNvPr id="0" name=""/>
        <dsp:cNvSpPr/>
      </dsp:nvSpPr>
      <dsp:spPr>
        <a:xfrm>
          <a:off x="0" y="527626"/>
          <a:ext cx="733583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Indian Sign Language is used by the speech impaired people of India to communicate with each other.</a:t>
          </a:r>
          <a:endParaRPr lang="en-US" sz="1800" kern="1200" dirty="0"/>
        </a:p>
      </dsp:txBody>
      <dsp:txXfrm>
        <a:off x="34954" y="562580"/>
        <a:ext cx="7265927" cy="646132"/>
      </dsp:txXfrm>
    </dsp:sp>
    <dsp:sp modelId="{E9A0DD52-853F-4EF4-9791-BA0A226BD90F}">
      <dsp:nvSpPr>
        <dsp:cNvPr id="0" name=""/>
        <dsp:cNvSpPr/>
      </dsp:nvSpPr>
      <dsp:spPr>
        <a:xfrm>
          <a:off x="0" y="1295506"/>
          <a:ext cx="733583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dirty="0"/>
            <a:t>It involves making gestures using movement of hand, face and pose.</a:t>
          </a:r>
          <a:endParaRPr lang="en-US" sz="1800" kern="1200" dirty="0"/>
        </a:p>
      </dsp:txBody>
      <dsp:txXfrm>
        <a:off x="34954" y="1330460"/>
        <a:ext cx="7265927" cy="646132"/>
      </dsp:txXfrm>
    </dsp:sp>
    <dsp:sp modelId="{518A0C98-D44C-40F3-B5F4-3C89BEFFA8CB}">
      <dsp:nvSpPr>
        <dsp:cNvPr id="0" name=""/>
        <dsp:cNvSpPr/>
      </dsp:nvSpPr>
      <dsp:spPr>
        <a:xfrm>
          <a:off x="0" y="2063386"/>
          <a:ext cx="733583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a:t>The lack of knowledge of ISL to general population makes it difficult for them to communicate with the deaf and mute people.</a:t>
          </a:r>
          <a:endParaRPr lang="en-US" sz="1800" kern="1200"/>
        </a:p>
      </dsp:txBody>
      <dsp:txXfrm>
        <a:off x="34954" y="2098340"/>
        <a:ext cx="7265927" cy="646132"/>
      </dsp:txXfrm>
    </dsp:sp>
    <dsp:sp modelId="{FD2F2746-0AC7-483E-A82A-FE43769C34A4}">
      <dsp:nvSpPr>
        <dsp:cNvPr id="0" name=""/>
        <dsp:cNvSpPr/>
      </dsp:nvSpPr>
      <dsp:spPr>
        <a:xfrm>
          <a:off x="0" y="2831266"/>
          <a:ext cx="7335835"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kern="1200"/>
            <a:t>The idea is to work on narrowing down this communication gap with the help of deep learning tools.</a:t>
          </a:r>
          <a:endParaRPr lang="en-US" sz="1800" kern="1200"/>
        </a:p>
      </dsp:txBody>
      <dsp:txXfrm>
        <a:off x="34954" y="2866220"/>
        <a:ext cx="7265927" cy="646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40540-C984-4A35-82E4-91138E841A7C}">
      <dsp:nvSpPr>
        <dsp:cNvPr id="0" name=""/>
        <dsp:cNvSpPr/>
      </dsp:nvSpPr>
      <dsp:spPr>
        <a:xfrm>
          <a:off x="0" y="198537"/>
          <a:ext cx="7335835"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a:t>To develop an automatic sign language recognition system with the help of deep learning techniques.</a:t>
          </a:r>
          <a:endParaRPr lang="en-US" sz="2200" kern="1200"/>
        </a:p>
      </dsp:txBody>
      <dsp:txXfrm>
        <a:off x="42722" y="241259"/>
        <a:ext cx="7250391" cy="789716"/>
      </dsp:txXfrm>
    </dsp:sp>
    <dsp:sp modelId="{4E0459F5-1ED2-45F0-A4BD-06C780839941}">
      <dsp:nvSpPr>
        <dsp:cNvPr id="0" name=""/>
        <dsp:cNvSpPr/>
      </dsp:nvSpPr>
      <dsp:spPr>
        <a:xfrm>
          <a:off x="0" y="1137057"/>
          <a:ext cx="7335835"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a:t>To be able to recognize hundreds of words by recognizing different gestures of hand, pose and face.</a:t>
          </a:r>
          <a:endParaRPr lang="en-US" sz="2200" kern="1200"/>
        </a:p>
      </dsp:txBody>
      <dsp:txXfrm>
        <a:off x="42722" y="1179779"/>
        <a:ext cx="7250391" cy="789716"/>
      </dsp:txXfrm>
    </dsp:sp>
    <dsp:sp modelId="{15BA3144-745A-4EFA-9302-588726CD7207}">
      <dsp:nvSpPr>
        <dsp:cNvPr id="0" name=""/>
        <dsp:cNvSpPr/>
      </dsp:nvSpPr>
      <dsp:spPr>
        <a:xfrm>
          <a:off x="0" y="2075577"/>
          <a:ext cx="7335835"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a:t>To facilitate the communication between speech impaired people and the rest.</a:t>
          </a:r>
          <a:endParaRPr lang="en-US" sz="2200" kern="1200"/>
        </a:p>
      </dsp:txBody>
      <dsp:txXfrm>
        <a:off x="42722" y="2118299"/>
        <a:ext cx="7250391" cy="789716"/>
      </dsp:txXfrm>
    </dsp:sp>
    <dsp:sp modelId="{485D3484-C074-49CC-945A-B01780C5957D}">
      <dsp:nvSpPr>
        <dsp:cNvPr id="0" name=""/>
        <dsp:cNvSpPr/>
      </dsp:nvSpPr>
      <dsp:spPr>
        <a:xfrm>
          <a:off x="0" y="3014097"/>
          <a:ext cx="7335835" cy="875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b="0" i="0" kern="1200" dirty="0"/>
            <a:t>To efficiently and accurately translate the gestures to text format.</a:t>
          </a:r>
          <a:endParaRPr lang="en-US" sz="2200" kern="1200" dirty="0"/>
        </a:p>
      </dsp:txBody>
      <dsp:txXfrm>
        <a:off x="42722" y="3056819"/>
        <a:ext cx="7250391" cy="789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5F640D-02BC-4FAC-BF0E-8B1B30CDFAFE}">
      <dsp:nvSpPr>
        <dsp:cNvPr id="0" name=""/>
        <dsp:cNvSpPr/>
      </dsp:nvSpPr>
      <dsp:spPr>
        <a:xfrm>
          <a:off x="3367" y="466602"/>
          <a:ext cx="887942" cy="88794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A4597-75E8-40F8-80C1-67CCA3EB46B0}">
      <dsp:nvSpPr>
        <dsp:cNvPr id="0" name=""/>
        <dsp:cNvSpPr/>
      </dsp:nvSpPr>
      <dsp:spPr>
        <a:xfrm>
          <a:off x="189835" y="653070"/>
          <a:ext cx="515006" cy="515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3662CD-480D-4EAC-B825-11E61AAB2E4D}">
      <dsp:nvSpPr>
        <dsp:cNvPr id="0" name=""/>
        <dsp:cNvSpPr/>
      </dsp:nvSpPr>
      <dsp:spPr>
        <a:xfrm>
          <a:off x="1081583" y="466602"/>
          <a:ext cx="2093007" cy="88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N" sz="1500" b="0" i="0" kern="1200"/>
            <a:t>Improved accuracy in recognizing sign language gestures.</a:t>
          </a:r>
          <a:endParaRPr lang="en-US" sz="1500" kern="1200"/>
        </a:p>
      </dsp:txBody>
      <dsp:txXfrm>
        <a:off x="1081583" y="466602"/>
        <a:ext cx="2093007" cy="887942"/>
      </dsp:txXfrm>
    </dsp:sp>
    <dsp:sp modelId="{AC8879AE-D188-4985-A39E-43ACA46CA9BC}">
      <dsp:nvSpPr>
        <dsp:cNvPr id="0" name=""/>
        <dsp:cNvSpPr/>
      </dsp:nvSpPr>
      <dsp:spPr>
        <a:xfrm>
          <a:off x="3539281" y="466602"/>
          <a:ext cx="887942" cy="88794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2D5935-1C21-4CBF-A257-9B9EF2D667DC}">
      <dsp:nvSpPr>
        <dsp:cNvPr id="0" name=""/>
        <dsp:cNvSpPr/>
      </dsp:nvSpPr>
      <dsp:spPr>
        <a:xfrm>
          <a:off x="3725749" y="653070"/>
          <a:ext cx="515006" cy="515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088A28-48CB-46EA-9AF6-548CEA6ADD63}">
      <dsp:nvSpPr>
        <dsp:cNvPr id="0" name=""/>
        <dsp:cNvSpPr/>
      </dsp:nvSpPr>
      <dsp:spPr>
        <a:xfrm>
          <a:off x="4617497" y="466602"/>
          <a:ext cx="2093007" cy="88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N" sz="1500" b="0" i="0" kern="1200"/>
            <a:t>Able to recognize a larger vocabulary of signs.</a:t>
          </a:r>
          <a:endParaRPr lang="en-US" sz="1500" kern="1200"/>
        </a:p>
      </dsp:txBody>
      <dsp:txXfrm>
        <a:off x="4617497" y="466602"/>
        <a:ext cx="2093007" cy="887942"/>
      </dsp:txXfrm>
    </dsp:sp>
    <dsp:sp modelId="{91834639-9570-4F8F-8F3A-675FC67D1327}">
      <dsp:nvSpPr>
        <dsp:cNvPr id="0" name=""/>
        <dsp:cNvSpPr/>
      </dsp:nvSpPr>
      <dsp:spPr>
        <a:xfrm>
          <a:off x="7075195" y="466602"/>
          <a:ext cx="887942" cy="88794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D46C80-73C6-444A-8912-DE6C9334D77D}">
      <dsp:nvSpPr>
        <dsp:cNvPr id="0" name=""/>
        <dsp:cNvSpPr/>
      </dsp:nvSpPr>
      <dsp:spPr>
        <a:xfrm>
          <a:off x="7261663" y="653070"/>
          <a:ext cx="515006" cy="515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6C3378-CA1C-4B6B-85B3-7E55EFE553A7}">
      <dsp:nvSpPr>
        <dsp:cNvPr id="0" name=""/>
        <dsp:cNvSpPr/>
      </dsp:nvSpPr>
      <dsp:spPr>
        <a:xfrm>
          <a:off x="8153411" y="466602"/>
          <a:ext cx="2093007" cy="88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N" sz="1500" b="0" i="0" kern="1200"/>
            <a:t>Faster processing time compared to traditional models.</a:t>
          </a:r>
          <a:endParaRPr lang="en-US" sz="1500" kern="1200"/>
        </a:p>
      </dsp:txBody>
      <dsp:txXfrm>
        <a:off x="8153411" y="466602"/>
        <a:ext cx="2093007" cy="887942"/>
      </dsp:txXfrm>
    </dsp:sp>
    <dsp:sp modelId="{A19B41AF-B04C-4442-8B3D-FEB61BD770EE}">
      <dsp:nvSpPr>
        <dsp:cNvPr id="0" name=""/>
        <dsp:cNvSpPr/>
      </dsp:nvSpPr>
      <dsp:spPr>
        <a:xfrm>
          <a:off x="3367" y="1909418"/>
          <a:ext cx="887942" cy="88794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74E49-625E-4EBA-B519-94BCA47018ED}">
      <dsp:nvSpPr>
        <dsp:cNvPr id="0" name=""/>
        <dsp:cNvSpPr/>
      </dsp:nvSpPr>
      <dsp:spPr>
        <a:xfrm>
          <a:off x="189835" y="2095886"/>
          <a:ext cx="515006" cy="515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3BD9F7-18EF-4359-B9BD-F15AFD2F1C1B}">
      <dsp:nvSpPr>
        <dsp:cNvPr id="0" name=""/>
        <dsp:cNvSpPr/>
      </dsp:nvSpPr>
      <dsp:spPr>
        <a:xfrm>
          <a:off x="1081583" y="1909418"/>
          <a:ext cx="2093007" cy="88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N" sz="1500" b="0" i="0" kern="1200"/>
            <a:t>Required less training data.</a:t>
          </a:r>
          <a:endParaRPr lang="en-US" sz="1500" kern="1200"/>
        </a:p>
      </dsp:txBody>
      <dsp:txXfrm>
        <a:off x="1081583" y="1909418"/>
        <a:ext cx="2093007" cy="887942"/>
      </dsp:txXfrm>
    </dsp:sp>
    <dsp:sp modelId="{3FAFACAB-C8D7-4FC1-A8CE-F4E7E4ADA865}">
      <dsp:nvSpPr>
        <dsp:cNvPr id="0" name=""/>
        <dsp:cNvSpPr/>
      </dsp:nvSpPr>
      <dsp:spPr>
        <a:xfrm>
          <a:off x="3539281" y="1909418"/>
          <a:ext cx="887942" cy="88794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9CB0C-85CE-48C0-9B2C-34E7E5467408}">
      <dsp:nvSpPr>
        <dsp:cNvPr id="0" name=""/>
        <dsp:cNvSpPr/>
      </dsp:nvSpPr>
      <dsp:spPr>
        <a:xfrm>
          <a:off x="3725749" y="2095886"/>
          <a:ext cx="515006" cy="51500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D37E-D32B-463C-AD17-FA9AC01C690F}">
      <dsp:nvSpPr>
        <dsp:cNvPr id="0" name=""/>
        <dsp:cNvSpPr/>
      </dsp:nvSpPr>
      <dsp:spPr>
        <a:xfrm>
          <a:off x="4617497" y="1909418"/>
          <a:ext cx="2093007" cy="887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IN" sz="1500" b="0" i="0" kern="1200"/>
            <a:t>Potential for real-time recognition for communication purpose.</a:t>
          </a:r>
          <a:endParaRPr lang="en-US" sz="1500" kern="1200"/>
        </a:p>
      </dsp:txBody>
      <dsp:txXfrm>
        <a:off x="4617497" y="1909418"/>
        <a:ext cx="2093007" cy="887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912AB-CC88-4365-9F95-DF2244529870}">
      <dsp:nvSpPr>
        <dsp:cNvPr id="0" name=""/>
        <dsp:cNvSpPr/>
      </dsp:nvSpPr>
      <dsp:spPr>
        <a:xfrm>
          <a:off x="3002" y="0"/>
          <a:ext cx="2382274" cy="326396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731" tIns="330200" rIns="185731" bIns="330200" numCol="1" spcCol="1270" anchor="t" anchorCtr="0">
          <a:noAutofit/>
        </a:bodyPr>
        <a:lstStyle/>
        <a:p>
          <a:pPr marL="0" lvl="0" indent="0" algn="l" defTabSz="666750">
            <a:lnSpc>
              <a:spcPct val="90000"/>
            </a:lnSpc>
            <a:spcBef>
              <a:spcPct val="0"/>
            </a:spcBef>
            <a:spcAft>
              <a:spcPct val="35000"/>
            </a:spcAft>
            <a:buNone/>
          </a:pPr>
          <a:r>
            <a:rPr lang="en-IN" sz="1500" b="1" kern="1200"/>
            <a:t>Education: </a:t>
          </a:r>
          <a:r>
            <a:rPr lang="en-IN" sz="1500" kern="1200"/>
            <a:t>For assisting teachers and students in communication and learning.</a:t>
          </a:r>
          <a:endParaRPr lang="en-US" sz="1500" kern="1200"/>
        </a:p>
      </dsp:txBody>
      <dsp:txXfrm>
        <a:off x="3002" y="1240306"/>
        <a:ext cx="2382274" cy="1958378"/>
      </dsp:txXfrm>
    </dsp:sp>
    <dsp:sp modelId="{7ECFDC08-4680-45FD-88C6-9E3C5C9D0243}">
      <dsp:nvSpPr>
        <dsp:cNvPr id="0" name=""/>
        <dsp:cNvSpPr/>
      </dsp:nvSpPr>
      <dsp:spPr>
        <a:xfrm>
          <a:off x="704545" y="326396"/>
          <a:ext cx="979189" cy="97918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41" tIns="12700" rIns="76341" bIns="12700"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847944" y="469795"/>
        <a:ext cx="692391" cy="692391"/>
      </dsp:txXfrm>
    </dsp:sp>
    <dsp:sp modelId="{1B1D25DF-9D73-4C5A-B331-F2551563D172}">
      <dsp:nvSpPr>
        <dsp:cNvPr id="0" name=""/>
        <dsp:cNvSpPr/>
      </dsp:nvSpPr>
      <dsp:spPr>
        <a:xfrm>
          <a:off x="3002" y="3263892"/>
          <a:ext cx="2382274"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A10CE2-14C3-4F4B-9A74-8633A5AED58F}">
      <dsp:nvSpPr>
        <dsp:cNvPr id="0" name=""/>
        <dsp:cNvSpPr/>
      </dsp:nvSpPr>
      <dsp:spPr>
        <a:xfrm>
          <a:off x="2623505" y="0"/>
          <a:ext cx="2382274" cy="326396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731" tIns="330200" rIns="185731" bIns="330200" numCol="1" spcCol="1270" anchor="t" anchorCtr="0">
          <a:noAutofit/>
        </a:bodyPr>
        <a:lstStyle/>
        <a:p>
          <a:pPr marL="0" lvl="0" indent="0" algn="l" defTabSz="666750">
            <a:lnSpc>
              <a:spcPct val="90000"/>
            </a:lnSpc>
            <a:spcBef>
              <a:spcPct val="0"/>
            </a:spcBef>
            <a:spcAft>
              <a:spcPct val="35000"/>
            </a:spcAft>
            <a:buNone/>
          </a:pPr>
          <a:r>
            <a:rPr lang="en-IN" sz="1500" b="1" kern="1200"/>
            <a:t>Accessibility: </a:t>
          </a:r>
          <a:r>
            <a:rPr lang="en-IN" sz="1500" kern="1200"/>
            <a:t>Enabling access to information for the speech impaired community in various fields.</a:t>
          </a:r>
          <a:endParaRPr lang="en-US" sz="1500" kern="1200"/>
        </a:p>
      </dsp:txBody>
      <dsp:txXfrm>
        <a:off x="2623505" y="1240306"/>
        <a:ext cx="2382274" cy="1958378"/>
      </dsp:txXfrm>
    </dsp:sp>
    <dsp:sp modelId="{62E0364A-8582-45C1-B420-CDC351E1D1B6}">
      <dsp:nvSpPr>
        <dsp:cNvPr id="0" name=""/>
        <dsp:cNvSpPr/>
      </dsp:nvSpPr>
      <dsp:spPr>
        <a:xfrm>
          <a:off x="3325047" y="326396"/>
          <a:ext cx="979189" cy="97918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41" tIns="12700" rIns="76341" bIns="12700"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3468446" y="469795"/>
        <a:ext cx="692391" cy="692391"/>
      </dsp:txXfrm>
    </dsp:sp>
    <dsp:sp modelId="{4681DF79-3485-4946-AF76-75EF266D1D29}">
      <dsp:nvSpPr>
        <dsp:cNvPr id="0" name=""/>
        <dsp:cNvSpPr/>
      </dsp:nvSpPr>
      <dsp:spPr>
        <a:xfrm>
          <a:off x="2623505" y="3263892"/>
          <a:ext cx="2382274"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D9A63-7F92-4477-B644-DF7C515FE3AC}">
      <dsp:nvSpPr>
        <dsp:cNvPr id="0" name=""/>
        <dsp:cNvSpPr/>
      </dsp:nvSpPr>
      <dsp:spPr>
        <a:xfrm>
          <a:off x="5244007" y="0"/>
          <a:ext cx="2382274" cy="326396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731" tIns="330200" rIns="185731" bIns="330200" numCol="1" spcCol="1270" anchor="t" anchorCtr="0">
          <a:noAutofit/>
        </a:bodyPr>
        <a:lstStyle/>
        <a:p>
          <a:pPr marL="0" lvl="0" indent="0" algn="l" defTabSz="666750">
            <a:lnSpc>
              <a:spcPct val="90000"/>
            </a:lnSpc>
            <a:spcBef>
              <a:spcPct val="0"/>
            </a:spcBef>
            <a:spcAft>
              <a:spcPct val="35000"/>
            </a:spcAft>
            <a:buNone/>
          </a:pPr>
          <a:r>
            <a:rPr lang="en-IN" sz="1500" b="1" kern="1200"/>
            <a:t>Healthcare: </a:t>
          </a:r>
          <a:r>
            <a:rPr lang="en-IN" sz="1500" kern="1200"/>
            <a:t>Facilitates communication with deaf and mute patients resulting in better care.</a:t>
          </a:r>
          <a:endParaRPr lang="en-US" sz="1500" kern="1200"/>
        </a:p>
      </dsp:txBody>
      <dsp:txXfrm>
        <a:off x="5244007" y="1240306"/>
        <a:ext cx="2382274" cy="1958378"/>
      </dsp:txXfrm>
    </dsp:sp>
    <dsp:sp modelId="{ACE3905D-D688-4A5B-BAD4-17FD4EDB92BF}">
      <dsp:nvSpPr>
        <dsp:cNvPr id="0" name=""/>
        <dsp:cNvSpPr/>
      </dsp:nvSpPr>
      <dsp:spPr>
        <a:xfrm>
          <a:off x="5945549" y="326396"/>
          <a:ext cx="979189" cy="97918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41" tIns="12700" rIns="76341" bIns="12700"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6088948" y="469795"/>
        <a:ext cx="692391" cy="692391"/>
      </dsp:txXfrm>
    </dsp:sp>
    <dsp:sp modelId="{DBDA88B3-D4D0-4319-BAE8-06183A61DB1A}">
      <dsp:nvSpPr>
        <dsp:cNvPr id="0" name=""/>
        <dsp:cNvSpPr/>
      </dsp:nvSpPr>
      <dsp:spPr>
        <a:xfrm>
          <a:off x="5244007" y="3263892"/>
          <a:ext cx="2382274"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A9368-1F78-438F-B07A-42BDAC49F659}">
      <dsp:nvSpPr>
        <dsp:cNvPr id="0" name=""/>
        <dsp:cNvSpPr/>
      </dsp:nvSpPr>
      <dsp:spPr>
        <a:xfrm>
          <a:off x="7864509" y="0"/>
          <a:ext cx="2382274" cy="3263964"/>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731" tIns="330200" rIns="185731" bIns="330200" numCol="1" spcCol="1270" anchor="t" anchorCtr="0">
          <a:noAutofit/>
        </a:bodyPr>
        <a:lstStyle/>
        <a:p>
          <a:pPr marL="0" lvl="0" indent="0" algn="l" defTabSz="666750">
            <a:lnSpc>
              <a:spcPct val="90000"/>
            </a:lnSpc>
            <a:spcBef>
              <a:spcPct val="0"/>
            </a:spcBef>
            <a:spcAft>
              <a:spcPct val="35000"/>
            </a:spcAft>
            <a:buNone/>
          </a:pPr>
          <a:r>
            <a:rPr lang="en-IN" sz="1500" b="1" kern="1200"/>
            <a:t>Technology: </a:t>
          </a:r>
          <a:r>
            <a:rPr lang="en-IN" sz="1500" kern="1200"/>
            <a:t>Can be integrated with other products and services for the deaf community.</a:t>
          </a:r>
          <a:endParaRPr lang="en-US" sz="1500" kern="1200"/>
        </a:p>
      </dsp:txBody>
      <dsp:txXfrm>
        <a:off x="7864509" y="1240306"/>
        <a:ext cx="2382274" cy="1958378"/>
      </dsp:txXfrm>
    </dsp:sp>
    <dsp:sp modelId="{C79B033C-C9A4-494A-BA5F-EF5933158326}">
      <dsp:nvSpPr>
        <dsp:cNvPr id="0" name=""/>
        <dsp:cNvSpPr/>
      </dsp:nvSpPr>
      <dsp:spPr>
        <a:xfrm>
          <a:off x="8566052" y="326396"/>
          <a:ext cx="979189" cy="979189"/>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41" tIns="12700" rIns="76341" bIns="12700" numCol="1" spcCol="1270" anchor="ctr" anchorCtr="0">
          <a:noAutofit/>
        </a:bodyPr>
        <a:lstStyle/>
        <a:p>
          <a:pPr marL="0" lvl="0" indent="0" algn="ctr" defTabSz="2089150">
            <a:lnSpc>
              <a:spcPct val="90000"/>
            </a:lnSpc>
            <a:spcBef>
              <a:spcPct val="0"/>
            </a:spcBef>
            <a:spcAft>
              <a:spcPct val="35000"/>
            </a:spcAft>
            <a:buNone/>
          </a:pPr>
          <a:r>
            <a:rPr lang="en-US" sz="4700" kern="1200"/>
            <a:t>4</a:t>
          </a:r>
        </a:p>
      </dsp:txBody>
      <dsp:txXfrm>
        <a:off x="8709451" y="469795"/>
        <a:ext cx="692391" cy="692391"/>
      </dsp:txXfrm>
    </dsp:sp>
    <dsp:sp modelId="{06C73F1D-6C8A-4706-B773-110140D28BBE}">
      <dsp:nvSpPr>
        <dsp:cNvPr id="0" name=""/>
        <dsp:cNvSpPr/>
      </dsp:nvSpPr>
      <dsp:spPr>
        <a:xfrm>
          <a:off x="7864509" y="3263892"/>
          <a:ext cx="2382274"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946E78-8B88-4783-B455-7C3E3122C221}">
      <dsp:nvSpPr>
        <dsp:cNvPr id="0" name=""/>
        <dsp:cNvSpPr/>
      </dsp:nvSpPr>
      <dsp:spPr>
        <a:xfrm>
          <a:off x="0" y="39125"/>
          <a:ext cx="7335835"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ISL is very  different from other sign languages because of cultural, geographical and historical context.</a:t>
          </a:r>
          <a:endParaRPr lang="en-US" sz="2100" kern="1200"/>
        </a:p>
      </dsp:txBody>
      <dsp:txXfrm>
        <a:off x="40780" y="79905"/>
        <a:ext cx="7254275" cy="753819"/>
      </dsp:txXfrm>
    </dsp:sp>
    <dsp:sp modelId="{3DC55BC1-DCCE-42DB-A840-3D059E49DEF4}">
      <dsp:nvSpPr>
        <dsp:cNvPr id="0" name=""/>
        <dsp:cNvSpPr/>
      </dsp:nvSpPr>
      <dsp:spPr>
        <a:xfrm>
          <a:off x="0" y="934985"/>
          <a:ext cx="7335835"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Lack of standardization of signs.</a:t>
          </a:r>
          <a:endParaRPr lang="en-US" sz="2100" kern="1200"/>
        </a:p>
      </dsp:txBody>
      <dsp:txXfrm>
        <a:off x="40780" y="975765"/>
        <a:ext cx="7254275" cy="753819"/>
      </dsp:txXfrm>
    </dsp:sp>
    <dsp:sp modelId="{34161220-3EB4-4879-BF83-EDD749A4CA72}">
      <dsp:nvSpPr>
        <dsp:cNvPr id="0" name=""/>
        <dsp:cNvSpPr/>
      </dsp:nvSpPr>
      <dsp:spPr>
        <a:xfrm>
          <a:off x="0" y="1830845"/>
          <a:ext cx="7335835"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Complexity of ISL grammatical structure.</a:t>
          </a:r>
          <a:endParaRPr lang="en-US" sz="2100" kern="1200"/>
        </a:p>
      </dsp:txBody>
      <dsp:txXfrm>
        <a:off x="40780" y="1871625"/>
        <a:ext cx="7254275" cy="753819"/>
      </dsp:txXfrm>
    </dsp:sp>
    <dsp:sp modelId="{4232DEBD-F757-41A9-91D5-668955AB7E68}">
      <dsp:nvSpPr>
        <dsp:cNvPr id="0" name=""/>
        <dsp:cNvSpPr/>
      </dsp:nvSpPr>
      <dsp:spPr>
        <a:xfrm>
          <a:off x="0" y="2726706"/>
          <a:ext cx="7335835" cy="8353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b="0" i="0" kern="1200"/>
            <a:t>Limited available ISL dataset.</a:t>
          </a:r>
          <a:endParaRPr lang="en-US" sz="2100" kern="1200"/>
        </a:p>
      </dsp:txBody>
      <dsp:txXfrm>
        <a:off x="40780" y="2767486"/>
        <a:ext cx="7254275" cy="753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5BA4F-70F5-4398-AB42-F43431B2225A}">
      <dsp:nvSpPr>
        <dsp:cNvPr id="0" name=""/>
        <dsp:cNvSpPr/>
      </dsp:nvSpPr>
      <dsp:spPr>
        <a:xfrm>
          <a:off x="1480579" y="346883"/>
          <a:ext cx="870535" cy="870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EC2893-EEAE-42D3-84FD-57BE9260F521}">
      <dsp:nvSpPr>
        <dsp:cNvPr id="0" name=""/>
        <dsp:cNvSpPr/>
      </dsp:nvSpPr>
      <dsp:spPr>
        <a:xfrm>
          <a:off x="948585" y="1545269"/>
          <a:ext cx="19345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A possible future can be developing a comprehensive ISL dataset with larger vocabulary size, include gesture for common phrases and words.</a:t>
          </a:r>
          <a:endParaRPr lang="en-US" sz="1100" kern="1200"/>
        </a:p>
      </dsp:txBody>
      <dsp:txXfrm>
        <a:off x="948585" y="1545269"/>
        <a:ext cx="1934523" cy="945000"/>
      </dsp:txXfrm>
    </dsp:sp>
    <dsp:sp modelId="{AA1A18ED-D2C9-4769-8622-C16C8EA042C9}">
      <dsp:nvSpPr>
        <dsp:cNvPr id="0" name=""/>
        <dsp:cNvSpPr/>
      </dsp:nvSpPr>
      <dsp:spPr>
        <a:xfrm>
          <a:off x="3753645" y="346883"/>
          <a:ext cx="870535" cy="870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61949A-9A2D-4C18-B830-AE6453449346}">
      <dsp:nvSpPr>
        <dsp:cNvPr id="0" name=""/>
        <dsp:cNvSpPr/>
      </dsp:nvSpPr>
      <dsp:spPr>
        <a:xfrm>
          <a:off x="3221651" y="1545269"/>
          <a:ext cx="19345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Exploring tools that can improve the accuracy of ISL recognition models and make quick real-time recognitions.</a:t>
          </a:r>
          <a:endParaRPr lang="en-US" sz="1100" kern="1200"/>
        </a:p>
      </dsp:txBody>
      <dsp:txXfrm>
        <a:off x="3221651" y="1545269"/>
        <a:ext cx="1934523" cy="945000"/>
      </dsp:txXfrm>
    </dsp:sp>
    <dsp:sp modelId="{13F2B849-C9BA-4E91-BE1C-B2195636C3DA}">
      <dsp:nvSpPr>
        <dsp:cNvPr id="0" name=""/>
        <dsp:cNvSpPr/>
      </dsp:nvSpPr>
      <dsp:spPr>
        <a:xfrm>
          <a:off x="1480579" y="2973900"/>
          <a:ext cx="870535" cy="870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198FA2-0A3A-49E1-A949-9537A60308A3}">
      <dsp:nvSpPr>
        <dsp:cNvPr id="0" name=""/>
        <dsp:cNvSpPr/>
      </dsp:nvSpPr>
      <dsp:spPr>
        <a:xfrm>
          <a:off x="948585" y="4172286"/>
          <a:ext cx="19345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It can be enhanced by translating it to speech so that blind people can benefit from it.</a:t>
          </a:r>
          <a:endParaRPr lang="en-US" sz="1100" kern="1200"/>
        </a:p>
      </dsp:txBody>
      <dsp:txXfrm>
        <a:off x="948585" y="4172286"/>
        <a:ext cx="1934523" cy="945000"/>
      </dsp:txXfrm>
    </dsp:sp>
    <dsp:sp modelId="{3AB4EB46-75CF-4A42-B534-1D19652FF292}">
      <dsp:nvSpPr>
        <dsp:cNvPr id="0" name=""/>
        <dsp:cNvSpPr/>
      </dsp:nvSpPr>
      <dsp:spPr>
        <a:xfrm>
          <a:off x="3753645" y="2973900"/>
          <a:ext cx="870535" cy="8705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C6A343-ED02-494B-8AF6-67A85D726929}">
      <dsp:nvSpPr>
        <dsp:cNvPr id="0" name=""/>
        <dsp:cNvSpPr/>
      </dsp:nvSpPr>
      <dsp:spPr>
        <a:xfrm>
          <a:off x="3221651" y="4172286"/>
          <a:ext cx="1934523"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IN" sz="1100" b="0" i="0" kern="1200"/>
            <a:t>Can work on developing educational tools and applications that integrate ISL recognition to aid in teaching and communication.</a:t>
          </a:r>
          <a:endParaRPr lang="en-US" sz="1100" kern="1200"/>
        </a:p>
      </dsp:txBody>
      <dsp:txXfrm>
        <a:off x="3221651" y="4172286"/>
        <a:ext cx="1934523" cy="945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8/30/2023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107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725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8/30/2023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249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210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061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83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784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5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8/30/2023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504212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87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8/30/2023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0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8/30/2023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11811538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3">
            <a:extLst>
              <a:ext uri="{FF2B5EF4-FFF2-40B4-BE49-F238E27FC236}">
                <a16:creationId xmlns:a16="http://schemas.microsoft.com/office/drawing/2014/main" id="{D1956A13-7C52-EE75-640E-F5A269E055D7}"/>
              </a:ext>
            </a:extLst>
          </p:cNvPr>
          <p:cNvPicPr>
            <a:picLocks noChangeAspect="1"/>
          </p:cNvPicPr>
          <p:nvPr/>
        </p:nvPicPr>
        <p:blipFill rotWithShape="1">
          <a:blip r:embed="rId2"/>
          <a:srcRect t="29687"/>
          <a:stretch/>
        </p:blipFill>
        <p:spPr>
          <a:xfrm>
            <a:off x="20" y="1"/>
            <a:ext cx="12191980" cy="6857999"/>
          </a:xfrm>
          <a:prstGeom prst="rect">
            <a:avLst/>
          </a:prstGeom>
        </p:spPr>
      </p:pic>
      <p:sp>
        <p:nvSpPr>
          <p:cNvPr id="25"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2A40A828-D550-52FF-51D7-AB38215E6D33}"/>
              </a:ext>
            </a:extLst>
          </p:cNvPr>
          <p:cNvSpPr>
            <a:spLocks noGrp="1"/>
          </p:cNvSpPr>
          <p:nvPr>
            <p:ph type="ctrTitle"/>
          </p:nvPr>
        </p:nvSpPr>
        <p:spPr>
          <a:xfrm>
            <a:off x="565151" y="768334"/>
            <a:ext cx="4134538" cy="2866405"/>
          </a:xfrm>
        </p:spPr>
        <p:txBody>
          <a:bodyPr>
            <a:normAutofit/>
          </a:bodyPr>
          <a:lstStyle/>
          <a:p>
            <a:pPr>
              <a:lnSpc>
                <a:spcPct val="90000"/>
              </a:lnSpc>
            </a:pPr>
            <a:r>
              <a:rPr lang="en-IN" sz="3800" dirty="0"/>
              <a:t>Indian Sign Language Recognition and </a:t>
            </a:r>
            <a:br>
              <a:rPr lang="en-IN" sz="3800" dirty="0"/>
            </a:br>
            <a:r>
              <a:rPr lang="en-IN" sz="3800" dirty="0"/>
              <a:t>Sentence Generation</a:t>
            </a:r>
          </a:p>
        </p:txBody>
      </p:sp>
      <p:sp>
        <p:nvSpPr>
          <p:cNvPr id="3" name="Subtitle 2">
            <a:extLst>
              <a:ext uri="{FF2B5EF4-FFF2-40B4-BE49-F238E27FC236}">
                <a16:creationId xmlns:a16="http://schemas.microsoft.com/office/drawing/2014/main" id="{623C89D1-20FD-6C76-B022-974E0531D491}"/>
              </a:ext>
            </a:extLst>
          </p:cNvPr>
          <p:cNvSpPr>
            <a:spLocks noGrp="1"/>
          </p:cNvSpPr>
          <p:nvPr>
            <p:ph type="subTitle" idx="1"/>
          </p:nvPr>
        </p:nvSpPr>
        <p:spPr>
          <a:xfrm>
            <a:off x="565151" y="4283239"/>
            <a:ext cx="4134538" cy="1475177"/>
          </a:xfrm>
        </p:spPr>
        <p:txBody>
          <a:bodyPr>
            <a:normAutofit/>
          </a:bodyPr>
          <a:lstStyle/>
          <a:p>
            <a:r>
              <a:rPr lang="en-IN" b="1" dirty="0"/>
              <a:t>Mangal Deep Singh</a:t>
            </a:r>
          </a:p>
          <a:p>
            <a:r>
              <a:rPr lang="en-IN" b="1" dirty="0"/>
              <a:t>19857 </a:t>
            </a:r>
          </a:p>
          <a:p>
            <a:r>
              <a:rPr lang="en-IN" b="1" dirty="0"/>
              <a:t>MTech. AI</a:t>
            </a:r>
          </a:p>
        </p:txBody>
      </p:sp>
      <p:cxnSp>
        <p:nvCxnSpPr>
          <p:cNvPr id="26" name="Straight Connector 12">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16"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3304383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DATASET</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628393"/>
            <a:ext cx="8175089" cy="4458717"/>
          </a:xfrm>
        </p:spPr>
        <p:txBody>
          <a:bodyPr>
            <a:normAutofit/>
          </a:bodyPr>
          <a:lstStyle/>
          <a:p>
            <a:pPr algn="just"/>
            <a:r>
              <a:rPr lang="en-IN" dirty="0"/>
              <a:t>Since ISL severely lacks availability of a large enough dataset for training of deep learning models, I have dedicated some time on creating a small dataset for this task.</a:t>
            </a:r>
          </a:p>
          <a:p>
            <a:pPr algn="just"/>
            <a:r>
              <a:rPr lang="en-IN" dirty="0"/>
              <a:t>I have used MediaPipe Holistic model to capture the dataset.</a:t>
            </a:r>
          </a:p>
          <a:p>
            <a:pPr algn="just"/>
            <a:r>
              <a:rPr lang="en-IN" dirty="0"/>
              <a:t>Tried capturing the samples for the dataset in different conditions to make model robust.</a:t>
            </a:r>
          </a:p>
          <a:p>
            <a:pPr algn="just"/>
            <a:r>
              <a:rPr lang="en-IN" dirty="0"/>
              <a:t>For a given frame, MediaPipe Holistic model captures a total of 1662 landmark points, shown in Table 1,  and store them in a NumPy file.</a:t>
            </a:r>
          </a:p>
        </p:txBody>
      </p:sp>
    </p:spTree>
    <p:extLst>
      <p:ext uri="{BB962C8B-B14F-4D97-AF65-F5344CB8AC3E}">
        <p14:creationId xmlns:p14="http://schemas.microsoft.com/office/powerpoint/2010/main" val="325513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DATASET</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49" y="1628394"/>
            <a:ext cx="10241395" cy="2147960"/>
          </a:xfrm>
        </p:spPr>
        <p:txBody>
          <a:bodyPr>
            <a:normAutofit/>
          </a:bodyPr>
          <a:lstStyle/>
          <a:p>
            <a:pPr algn="just"/>
            <a:r>
              <a:rPr lang="en-IN" dirty="0"/>
              <a:t>We have not used Face landmark points during training and testing of this model, so only 258 landmark points are stored.</a:t>
            </a:r>
          </a:p>
          <a:p>
            <a:pPr algn="just"/>
            <a:r>
              <a:rPr lang="en-IN" dirty="0"/>
              <a:t>The dataset contains a total of 30 words. For each word, there are 30 samples and for each sample, there are 30 NumPy files stored in sequential manner.</a:t>
            </a:r>
          </a:p>
        </p:txBody>
      </p:sp>
      <p:sp>
        <p:nvSpPr>
          <p:cNvPr id="5" name="TextBox 4">
            <a:extLst>
              <a:ext uri="{FF2B5EF4-FFF2-40B4-BE49-F238E27FC236}">
                <a16:creationId xmlns:a16="http://schemas.microsoft.com/office/drawing/2014/main" id="{1536F25A-49C9-4756-84D3-A0F0D89CC218}"/>
              </a:ext>
            </a:extLst>
          </p:cNvPr>
          <p:cNvSpPr txBox="1"/>
          <p:nvPr/>
        </p:nvSpPr>
        <p:spPr>
          <a:xfrm>
            <a:off x="814532" y="3906982"/>
            <a:ext cx="4719369" cy="2054431"/>
          </a:xfrm>
          <a:prstGeom prst="rect">
            <a:avLst/>
          </a:prstGeom>
          <a:noFill/>
        </p:spPr>
        <p:txBody>
          <a:bodyPr wrap="square" rtlCol="0">
            <a:spAutoFit/>
          </a:bodyPr>
          <a:lstStyle/>
          <a:p>
            <a:endParaRPr lang="en-IN" dirty="0"/>
          </a:p>
        </p:txBody>
      </p:sp>
      <p:graphicFrame>
        <p:nvGraphicFramePr>
          <p:cNvPr id="6" name="Table 6">
            <a:extLst>
              <a:ext uri="{FF2B5EF4-FFF2-40B4-BE49-F238E27FC236}">
                <a16:creationId xmlns:a16="http://schemas.microsoft.com/office/drawing/2014/main" id="{CC2B0F1C-2975-7530-53F9-59DEC5E88325}"/>
              </a:ext>
            </a:extLst>
          </p:cNvPr>
          <p:cNvGraphicFramePr>
            <a:graphicFrameLocks noGrp="1"/>
          </p:cNvGraphicFramePr>
          <p:nvPr>
            <p:extLst>
              <p:ext uri="{D42A27DB-BD31-4B8C-83A1-F6EECF244321}">
                <p14:modId xmlns:p14="http://schemas.microsoft.com/office/powerpoint/2010/main" val="2154717977"/>
              </p:ext>
            </p:extLst>
          </p:nvPr>
        </p:nvGraphicFramePr>
        <p:xfrm>
          <a:off x="814532" y="4092258"/>
          <a:ext cx="4173104" cy="1483360"/>
        </p:xfrm>
        <a:graphic>
          <a:graphicData uri="http://schemas.openxmlformats.org/drawingml/2006/table">
            <a:tbl>
              <a:tblPr firstRow="1" bandRow="1">
                <a:tableStyleId>{5C22544A-7EE6-4342-B048-85BDC9FD1C3A}</a:tableStyleId>
              </a:tblPr>
              <a:tblGrid>
                <a:gridCol w="2086552">
                  <a:extLst>
                    <a:ext uri="{9D8B030D-6E8A-4147-A177-3AD203B41FA5}">
                      <a16:colId xmlns:a16="http://schemas.microsoft.com/office/drawing/2014/main" val="3640503491"/>
                    </a:ext>
                  </a:extLst>
                </a:gridCol>
                <a:gridCol w="2086552">
                  <a:extLst>
                    <a:ext uri="{9D8B030D-6E8A-4147-A177-3AD203B41FA5}">
                      <a16:colId xmlns:a16="http://schemas.microsoft.com/office/drawing/2014/main" val="3933235196"/>
                    </a:ext>
                  </a:extLst>
                </a:gridCol>
              </a:tblGrid>
              <a:tr h="370840">
                <a:tc>
                  <a:txBody>
                    <a:bodyPr/>
                    <a:lstStyle/>
                    <a:p>
                      <a:r>
                        <a:rPr lang="en-IN" dirty="0"/>
                        <a:t>Gesture</a:t>
                      </a:r>
                    </a:p>
                  </a:txBody>
                  <a:tcPr/>
                </a:tc>
                <a:tc>
                  <a:txBody>
                    <a:bodyPr/>
                    <a:lstStyle/>
                    <a:p>
                      <a:r>
                        <a:rPr lang="en-IN" dirty="0"/>
                        <a:t>Landmark Points</a:t>
                      </a:r>
                    </a:p>
                  </a:txBody>
                  <a:tcPr/>
                </a:tc>
                <a:extLst>
                  <a:ext uri="{0D108BD9-81ED-4DB2-BD59-A6C34878D82A}">
                    <a16:rowId xmlns:a16="http://schemas.microsoft.com/office/drawing/2014/main" val="162707320"/>
                  </a:ext>
                </a:extLst>
              </a:tr>
              <a:tr h="370840">
                <a:tc>
                  <a:txBody>
                    <a:bodyPr/>
                    <a:lstStyle/>
                    <a:p>
                      <a:r>
                        <a:rPr lang="en-IN" dirty="0"/>
                        <a:t>Face </a:t>
                      </a:r>
                    </a:p>
                  </a:txBody>
                  <a:tcPr/>
                </a:tc>
                <a:tc>
                  <a:txBody>
                    <a:bodyPr/>
                    <a:lstStyle/>
                    <a:p>
                      <a:r>
                        <a:rPr lang="en-IN" dirty="0"/>
                        <a:t>1404</a:t>
                      </a:r>
                    </a:p>
                  </a:txBody>
                  <a:tcPr/>
                </a:tc>
                <a:extLst>
                  <a:ext uri="{0D108BD9-81ED-4DB2-BD59-A6C34878D82A}">
                    <a16:rowId xmlns:a16="http://schemas.microsoft.com/office/drawing/2014/main" val="2899444565"/>
                  </a:ext>
                </a:extLst>
              </a:tr>
              <a:tr h="370840">
                <a:tc>
                  <a:txBody>
                    <a:bodyPr/>
                    <a:lstStyle/>
                    <a:p>
                      <a:r>
                        <a:rPr lang="en-IN" dirty="0"/>
                        <a:t>Pose </a:t>
                      </a:r>
                    </a:p>
                  </a:txBody>
                  <a:tcPr/>
                </a:tc>
                <a:tc>
                  <a:txBody>
                    <a:bodyPr/>
                    <a:lstStyle/>
                    <a:p>
                      <a:r>
                        <a:rPr lang="en-IN" dirty="0"/>
                        <a:t>132</a:t>
                      </a:r>
                    </a:p>
                  </a:txBody>
                  <a:tcPr/>
                </a:tc>
                <a:extLst>
                  <a:ext uri="{0D108BD9-81ED-4DB2-BD59-A6C34878D82A}">
                    <a16:rowId xmlns:a16="http://schemas.microsoft.com/office/drawing/2014/main" val="3223950248"/>
                  </a:ext>
                </a:extLst>
              </a:tr>
              <a:tr h="370840">
                <a:tc>
                  <a:txBody>
                    <a:bodyPr/>
                    <a:lstStyle/>
                    <a:p>
                      <a:r>
                        <a:rPr lang="en-IN" dirty="0"/>
                        <a:t>Hand</a:t>
                      </a:r>
                    </a:p>
                  </a:txBody>
                  <a:tcPr/>
                </a:tc>
                <a:tc>
                  <a:txBody>
                    <a:bodyPr/>
                    <a:lstStyle/>
                    <a:p>
                      <a:r>
                        <a:rPr lang="en-IN" dirty="0"/>
                        <a:t>126</a:t>
                      </a:r>
                    </a:p>
                  </a:txBody>
                  <a:tcPr/>
                </a:tc>
                <a:extLst>
                  <a:ext uri="{0D108BD9-81ED-4DB2-BD59-A6C34878D82A}">
                    <a16:rowId xmlns:a16="http://schemas.microsoft.com/office/drawing/2014/main" val="2056974993"/>
                  </a:ext>
                </a:extLst>
              </a:tr>
            </a:tbl>
          </a:graphicData>
        </a:graphic>
      </p:graphicFrame>
      <p:graphicFrame>
        <p:nvGraphicFramePr>
          <p:cNvPr id="9" name="Table 9">
            <a:extLst>
              <a:ext uri="{FF2B5EF4-FFF2-40B4-BE49-F238E27FC236}">
                <a16:creationId xmlns:a16="http://schemas.microsoft.com/office/drawing/2014/main" id="{015F572B-62B5-3DA6-17F8-26725A6239D2}"/>
              </a:ext>
            </a:extLst>
          </p:cNvPr>
          <p:cNvGraphicFramePr>
            <a:graphicFrameLocks noGrp="1"/>
          </p:cNvGraphicFramePr>
          <p:nvPr>
            <p:extLst>
              <p:ext uri="{D42A27DB-BD31-4B8C-83A1-F6EECF244321}">
                <p14:modId xmlns:p14="http://schemas.microsoft.com/office/powerpoint/2010/main" val="3952863694"/>
              </p:ext>
            </p:extLst>
          </p:nvPr>
        </p:nvGraphicFramePr>
        <p:xfrm>
          <a:off x="5308267" y="4092258"/>
          <a:ext cx="5498278" cy="1483360"/>
        </p:xfrm>
        <a:graphic>
          <a:graphicData uri="http://schemas.openxmlformats.org/drawingml/2006/table">
            <a:tbl>
              <a:tblPr firstRow="1" bandRow="1">
                <a:tableStyleId>{5C22544A-7EE6-4342-B048-85BDC9FD1C3A}</a:tableStyleId>
              </a:tblPr>
              <a:tblGrid>
                <a:gridCol w="2749139">
                  <a:extLst>
                    <a:ext uri="{9D8B030D-6E8A-4147-A177-3AD203B41FA5}">
                      <a16:colId xmlns:a16="http://schemas.microsoft.com/office/drawing/2014/main" val="58894281"/>
                    </a:ext>
                  </a:extLst>
                </a:gridCol>
                <a:gridCol w="2749139">
                  <a:extLst>
                    <a:ext uri="{9D8B030D-6E8A-4147-A177-3AD203B41FA5}">
                      <a16:colId xmlns:a16="http://schemas.microsoft.com/office/drawing/2014/main" val="3211688190"/>
                    </a:ext>
                  </a:extLst>
                </a:gridCol>
              </a:tblGrid>
              <a:tr h="370840">
                <a:tc>
                  <a:txBody>
                    <a:bodyPr/>
                    <a:lstStyle/>
                    <a:p>
                      <a:r>
                        <a:rPr lang="en-IN" dirty="0"/>
                        <a:t>Dataset Size</a:t>
                      </a:r>
                    </a:p>
                  </a:txBody>
                  <a:tcPr/>
                </a:tc>
                <a:tc>
                  <a:txBody>
                    <a:bodyPr/>
                    <a:lstStyle/>
                    <a:p>
                      <a:r>
                        <a:rPr lang="en-IN" dirty="0"/>
                        <a:t>(30*30*258)</a:t>
                      </a:r>
                    </a:p>
                  </a:txBody>
                  <a:tcPr/>
                </a:tc>
                <a:extLst>
                  <a:ext uri="{0D108BD9-81ED-4DB2-BD59-A6C34878D82A}">
                    <a16:rowId xmlns:a16="http://schemas.microsoft.com/office/drawing/2014/main" val="2595194104"/>
                  </a:ext>
                </a:extLst>
              </a:tr>
              <a:tr h="370840">
                <a:tc>
                  <a:txBody>
                    <a:bodyPr/>
                    <a:lstStyle/>
                    <a:p>
                      <a:r>
                        <a:rPr lang="en-IN" dirty="0"/>
                        <a:t>Total Words</a:t>
                      </a:r>
                    </a:p>
                  </a:txBody>
                  <a:tcPr/>
                </a:tc>
                <a:tc>
                  <a:txBody>
                    <a:bodyPr/>
                    <a:lstStyle/>
                    <a:p>
                      <a:r>
                        <a:rPr lang="en-IN" dirty="0"/>
                        <a:t>30</a:t>
                      </a:r>
                    </a:p>
                  </a:txBody>
                  <a:tcPr/>
                </a:tc>
                <a:extLst>
                  <a:ext uri="{0D108BD9-81ED-4DB2-BD59-A6C34878D82A}">
                    <a16:rowId xmlns:a16="http://schemas.microsoft.com/office/drawing/2014/main" val="3726191562"/>
                  </a:ext>
                </a:extLst>
              </a:tr>
              <a:tr h="370840">
                <a:tc>
                  <a:txBody>
                    <a:bodyPr/>
                    <a:lstStyle/>
                    <a:p>
                      <a:r>
                        <a:rPr lang="en-IN" dirty="0"/>
                        <a:t>Samples per Word</a:t>
                      </a:r>
                    </a:p>
                  </a:txBody>
                  <a:tcPr/>
                </a:tc>
                <a:tc>
                  <a:txBody>
                    <a:bodyPr/>
                    <a:lstStyle/>
                    <a:p>
                      <a:r>
                        <a:rPr lang="en-IN" dirty="0"/>
                        <a:t>30</a:t>
                      </a:r>
                    </a:p>
                  </a:txBody>
                  <a:tcPr/>
                </a:tc>
                <a:extLst>
                  <a:ext uri="{0D108BD9-81ED-4DB2-BD59-A6C34878D82A}">
                    <a16:rowId xmlns:a16="http://schemas.microsoft.com/office/drawing/2014/main" val="3966849332"/>
                  </a:ext>
                </a:extLst>
              </a:tr>
              <a:tr h="370840">
                <a:tc>
                  <a:txBody>
                    <a:bodyPr/>
                    <a:lstStyle/>
                    <a:p>
                      <a:r>
                        <a:rPr lang="en-IN" dirty="0"/>
                        <a:t>Landmarks per Sample</a:t>
                      </a:r>
                    </a:p>
                  </a:txBody>
                  <a:tcPr/>
                </a:tc>
                <a:tc>
                  <a:txBody>
                    <a:bodyPr/>
                    <a:lstStyle/>
                    <a:p>
                      <a:r>
                        <a:rPr lang="en-IN" dirty="0"/>
                        <a:t>258</a:t>
                      </a:r>
                    </a:p>
                  </a:txBody>
                  <a:tcPr/>
                </a:tc>
                <a:extLst>
                  <a:ext uri="{0D108BD9-81ED-4DB2-BD59-A6C34878D82A}">
                    <a16:rowId xmlns:a16="http://schemas.microsoft.com/office/drawing/2014/main" val="1934719045"/>
                  </a:ext>
                </a:extLst>
              </a:tr>
            </a:tbl>
          </a:graphicData>
        </a:graphic>
      </p:graphicFrame>
      <p:sp>
        <p:nvSpPr>
          <p:cNvPr id="10" name="TextBox 9">
            <a:extLst>
              <a:ext uri="{FF2B5EF4-FFF2-40B4-BE49-F238E27FC236}">
                <a16:creationId xmlns:a16="http://schemas.microsoft.com/office/drawing/2014/main" id="{56359C06-2A97-6C81-86AC-D0B3FFF218F0}"/>
              </a:ext>
            </a:extLst>
          </p:cNvPr>
          <p:cNvSpPr txBox="1"/>
          <p:nvPr/>
        </p:nvSpPr>
        <p:spPr>
          <a:xfrm>
            <a:off x="814533" y="5700156"/>
            <a:ext cx="9992012" cy="369332"/>
          </a:xfrm>
          <a:prstGeom prst="rect">
            <a:avLst/>
          </a:prstGeom>
          <a:noFill/>
        </p:spPr>
        <p:txBody>
          <a:bodyPr wrap="square" rtlCol="0">
            <a:spAutoFit/>
          </a:bodyPr>
          <a:lstStyle/>
          <a:p>
            <a:r>
              <a:rPr lang="en-IN" dirty="0"/>
              <a:t>Table 1. MediaPipe total landmark points.    Table 2. Dataset details.    </a:t>
            </a:r>
          </a:p>
        </p:txBody>
      </p:sp>
    </p:spTree>
    <p:extLst>
      <p:ext uri="{BB962C8B-B14F-4D97-AF65-F5344CB8AC3E}">
        <p14:creationId xmlns:p14="http://schemas.microsoft.com/office/powerpoint/2010/main" val="183247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MODEL ARCHITECTURE</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628394"/>
            <a:ext cx="9198761" cy="4118436"/>
          </a:xfrm>
        </p:spPr>
        <p:txBody>
          <a:bodyPr/>
          <a:lstStyle/>
          <a:p>
            <a:r>
              <a:rPr lang="en-IN" dirty="0"/>
              <a:t>To build this project, I have used 3 models.</a:t>
            </a:r>
          </a:p>
          <a:p>
            <a:pPr lvl="1" algn="just"/>
            <a:r>
              <a:rPr lang="en-IN" b="1" dirty="0"/>
              <a:t>MediaPipe Holistic Model: </a:t>
            </a:r>
            <a:r>
              <a:rPr lang="en-IN" dirty="0"/>
              <a:t>This model has been used to extract the landmark points from the input frame. This is used for detecting the gesture using the position of hand, face and pose.</a:t>
            </a:r>
          </a:p>
          <a:p>
            <a:pPr lvl="1" algn="just"/>
            <a:r>
              <a:rPr lang="en-IN" b="1" dirty="0"/>
              <a:t>LSTM Classification Model: </a:t>
            </a:r>
            <a:r>
              <a:rPr lang="en-IN" dirty="0"/>
              <a:t>This model has been used for word recognition task. It has been used to classify the detected gesture as one of the words in the dataset. </a:t>
            </a:r>
          </a:p>
          <a:p>
            <a:pPr lvl="1" algn="just"/>
            <a:r>
              <a:rPr lang="en-IN" b="1" dirty="0"/>
              <a:t>BERT and ChatGPT: </a:t>
            </a:r>
            <a:r>
              <a:rPr lang="en-IN" dirty="0"/>
              <a:t>These language models has been used to generate sentences using the recognized words. This model then generates the translated output as text. We have used BERT for comparison.</a:t>
            </a:r>
            <a:endParaRPr lang="en-IN" b="1" dirty="0"/>
          </a:p>
        </p:txBody>
      </p:sp>
    </p:spTree>
    <p:extLst>
      <p:ext uri="{BB962C8B-B14F-4D97-AF65-F5344CB8AC3E}">
        <p14:creationId xmlns:p14="http://schemas.microsoft.com/office/powerpoint/2010/main" val="2454992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MODEL ARCHITECTURE</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628394"/>
            <a:ext cx="9198761" cy="1800606"/>
          </a:xfrm>
        </p:spPr>
        <p:txBody>
          <a:bodyPr/>
          <a:lstStyle/>
          <a:p>
            <a:r>
              <a:rPr lang="en-IN" b="1" dirty="0"/>
              <a:t>MediaPipe Holistic Model</a:t>
            </a:r>
          </a:p>
          <a:p>
            <a:pPr lvl="1"/>
            <a:r>
              <a:rPr lang="en-IN" dirty="0"/>
              <a:t>It enables simultaneous detection of pose, hand and face landmarks.</a:t>
            </a:r>
          </a:p>
          <a:p>
            <a:pPr lvl="1"/>
            <a:r>
              <a:rPr lang="en-IN" dirty="0"/>
              <a:t>Works well with time series data like video and audio.</a:t>
            </a:r>
          </a:p>
          <a:p>
            <a:pPr lvl="1"/>
            <a:r>
              <a:rPr lang="en-IN" dirty="0"/>
              <a:t>Can be used for real-time inferencing.</a:t>
            </a:r>
          </a:p>
        </p:txBody>
      </p:sp>
      <p:pic>
        <p:nvPicPr>
          <p:cNvPr id="5" name="Picture 4" descr="A picture containing footwear, dance, ice skating, text&#10;&#10;Description automatically generated">
            <a:extLst>
              <a:ext uri="{FF2B5EF4-FFF2-40B4-BE49-F238E27FC236}">
                <a16:creationId xmlns:a16="http://schemas.microsoft.com/office/drawing/2014/main" id="{E588C703-4989-2685-5EC4-721222ABE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881" y="3636743"/>
            <a:ext cx="3502617" cy="1746928"/>
          </a:xfrm>
          <a:prstGeom prst="rect">
            <a:avLst/>
          </a:prstGeom>
        </p:spPr>
      </p:pic>
      <p:sp>
        <p:nvSpPr>
          <p:cNvPr id="8" name="TextBox 7">
            <a:extLst>
              <a:ext uri="{FF2B5EF4-FFF2-40B4-BE49-F238E27FC236}">
                <a16:creationId xmlns:a16="http://schemas.microsoft.com/office/drawing/2014/main" id="{FCFDDDBF-7CA8-05AC-28CC-918B834869D4}"/>
              </a:ext>
            </a:extLst>
          </p:cNvPr>
          <p:cNvSpPr txBox="1"/>
          <p:nvPr/>
        </p:nvSpPr>
        <p:spPr>
          <a:xfrm>
            <a:off x="1084881" y="5383670"/>
            <a:ext cx="9198761" cy="369332"/>
          </a:xfrm>
          <a:prstGeom prst="rect">
            <a:avLst/>
          </a:prstGeom>
          <a:noFill/>
        </p:spPr>
        <p:txBody>
          <a:bodyPr wrap="square" rtlCol="0">
            <a:spAutoFit/>
          </a:bodyPr>
          <a:lstStyle/>
          <a:p>
            <a:r>
              <a:rPr lang="en-IN" dirty="0"/>
              <a:t>Fig. 1. MediaPipe Holistic Model		Fig. 2. MediaPipe landmark detection.</a:t>
            </a:r>
          </a:p>
        </p:txBody>
      </p:sp>
      <p:pic>
        <p:nvPicPr>
          <p:cNvPr id="10" name="Picture 9" descr="A picture containing text, screenshot, person, human face&#10;&#10;Description automatically generated">
            <a:extLst>
              <a:ext uri="{FF2B5EF4-FFF2-40B4-BE49-F238E27FC236}">
                <a16:creationId xmlns:a16="http://schemas.microsoft.com/office/drawing/2014/main" id="{1D84EBF5-A0D8-E0D3-19C4-FB5325480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5053" y="3572942"/>
            <a:ext cx="2320980" cy="1767158"/>
          </a:xfrm>
          <a:prstGeom prst="rect">
            <a:avLst/>
          </a:prstGeom>
        </p:spPr>
      </p:pic>
    </p:spTree>
    <p:extLst>
      <p:ext uri="{BB962C8B-B14F-4D97-AF65-F5344CB8AC3E}">
        <p14:creationId xmlns:p14="http://schemas.microsoft.com/office/powerpoint/2010/main" val="3114230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MODEL ARCHITECTURE</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628394"/>
            <a:ext cx="9198761" cy="1672745"/>
          </a:xfrm>
        </p:spPr>
        <p:txBody>
          <a:bodyPr>
            <a:normAutofit fontScale="92500"/>
          </a:bodyPr>
          <a:lstStyle/>
          <a:p>
            <a:r>
              <a:rPr lang="en-IN" b="1" dirty="0"/>
              <a:t>LSTM Classification Model</a:t>
            </a:r>
          </a:p>
          <a:p>
            <a:pPr lvl="1" algn="just"/>
            <a:r>
              <a:rPr lang="en-IN" dirty="0"/>
              <a:t>Used for classifying the input gesture as one of the words in the dataset. Classification is done based on the output of the SoftMax layer.</a:t>
            </a:r>
          </a:p>
          <a:p>
            <a:pPr lvl="1" algn="just"/>
            <a:r>
              <a:rPr lang="en-IN" dirty="0"/>
              <a:t>Ideal for our current dataset as it contains sequential data.</a:t>
            </a:r>
          </a:p>
        </p:txBody>
      </p:sp>
      <p:pic>
        <p:nvPicPr>
          <p:cNvPr id="5" name="Picture 4" descr="A picture containing text, screenshot, diagram, font&#10;&#10;Description automatically generated">
            <a:extLst>
              <a:ext uri="{FF2B5EF4-FFF2-40B4-BE49-F238E27FC236}">
                <a16:creationId xmlns:a16="http://schemas.microsoft.com/office/drawing/2014/main" id="{F27D7411-CE85-A9B9-2644-548900BE8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958" y="3301140"/>
            <a:ext cx="4244616" cy="2304014"/>
          </a:xfrm>
          <a:prstGeom prst="rect">
            <a:avLst/>
          </a:prstGeom>
        </p:spPr>
      </p:pic>
      <p:sp>
        <p:nvSpPr>
          <p:cNvPr id="6" name="TextBox 5">
            <a:extLst>
              <a:ext uri="{FF2B5EF4-FFF2-40B4-BE49-F238E27FC236}">
                <a16:creationId xmlns:a16="http://schemas.microsoft.com/office/drawing/2014/main" id="{3BE6BA27-79D6-8A92-969C-36F882CB64E7}"/>
              </a:ext>
            </a:extLst>
          </p:cNvPr>
          <p:cNvSpPr txBox="1"/>
          <p:nvPr/>
        </p:nvSpPr>
        <p:spPr>
          <a:xfrm>
            <a:off x="3453157" y="5522026"/>
            <a:ext cx="3408218" cy="369332"/>
          </a:xfrm>
          <a:prstGeom prst="rect">
            <a:avLst/>
          </a:prstGeom>
          <a:noFill/>
        </p:spPr>
        <p:txBody>
          <a:bodyPr wrap="square" rtlCol="0">
            <a:spAutoFit/>
          </a:bodyPr>
          <a:lstStyle/>
          <a:p>
            <a:r>
              <a:rPr lang="en-IN" dirty="0"/>
              <a:t>Fig. 3. LSTM Architecture</a:t>
            </a:r>
          </a:p>
        </p:txBody>
      </p:sp>
    </p:spTree>
    <p:extLst>
      <p:ext uri="{BB962C8B-B14F-4D97-AF65-F5344CB8AC3E}">
        <p14:creationId xmlns:p14="http://schemas.microsoft.com/office/powerpoint/2010/main" val="1771306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MODEL ARCHITECTURE</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2039874"/>
            <a:ext cx="9198761" cy="3981991"/>
          </a:xfrm>
        </p:spPr>
        <p:txBody>
          <a:bodyPr>
            <a:normAutofit/>
          </a:bodyPr>
          <a:lstStyle/>
          <a:p>
            <a:r>
              <a:rPr lang="en-IN" b="1" dirty="0"/>
              <a:t>BERT</a:t>
            </a:r>
          </a:p>
          <a:p>
            <a:pPr lvl="1" algn="just"/>
            <a:r>
              <a:rPr lang="en-IN" dirty="0"/>
              <a:t>Can be used for text generation task.</a:t>
            </a:r>
          </a:p>
          <a:p>
            <a:pPr lvl="1" algn="just"/>
            <a:r>
              <a:rPr lang="en-IN" dirty="0"/>
              <a:t>Trained on massive dataset of 3.3 Billion words.</a:t>
            </a:r>
          </a:p>
          <a:p>
            <a:pPr lvl="1" algn="just"/>
            <a:r>
              <a:rPr lang="en-IN" dirty="0"/>
              <a:t>Used Masked Language Modelling (MLM), where BERT must predict the MASKED word based on the other words in the input.</a:t>
            </a:r>
          </a:p>
          <a:p>
            <a:pPr lvl="1" algn="just"/>
            <a:r>
              <a:rPr lang="en-IN" dirty="0"/>
              <a:t>The input format to BERT for recognized words is shown below:</a:t>
            </a:r>
          </a:p>
          <a:p>
            <a:pPr lvl="2" algn="just"/>
            <a:r>
              <a:rPr lang="en-IN" dirty="0"/>
              <a:t>Words: [What, you, name]</a:t>
            </a:r>
          </a:p>
          <a:p>
            <a:pPr lvl="2" algn="just"/>
            <a:r>
              <a:rPr lang="en-IN" b="1" dirty="0"/>
              <a:t>Input : </a:t>
            </a:r>
            <a:r>
              <a:rPr lang="en-IN" dirty="0"/>
              <a:t>[MASK] What [MASK]</a:t>
            </a:r>
            <a:r>
              <a:rPr lang="en-IN" b="1" dirty="0"/>
              <a:t> </a:t>
            </a:r>
            <a:r>
              <a:rPr lang="en-IN" dirty="0"/>
              <a:t>you [MASK]</a:t>
            </a:r>
            <a:r>
              <a:rPr lang="en-IN" b="1" dirty="0"/>
              <a:t> </a:t>
            </a:r>
            <a:r>
              <a:rPr lang="en-IN" dirty="0"/>
              <a:t>name [MASK]</a:t>
            </a:r>
            <a:endParaRPr lang="en-IN" b="1" dirty="0"/>
          </a:p>
          <a:p>
            <a:pPr lvl="2" algn="just"/>
            <a:endParaRPr lang="en-IN" dirty="0"/>
          </a:p>
        </p:txBody>
      </p:sp>
    </p:spTree>
    <p:extLst>
      <p:ext uri="{BB962C8B-B14F-4D97-AF65-F5344CB8AC3E}">
        <p14:creationId xmlns:p14="http://schemas.microsoft.com/office/powerpoint/2010/main" val="138482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10130224" cy="1268984"/>
          </a:xfrm>
        </p:spPr>
        <p:txBody>
          <a:bodyPr>
            <a:normAutofit/>
          </a:bodyPr>
          <a:lstStyle/>
          <a:p>
            <a:r>
              <a:rPr lang="en-IN"/>
              <a:t>MODEL ARCHITECTURE</a:t>
            </a:r>
            <a:endParaRPr lang="en-IN" dirty="0"/>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2160016"/>
            <a:ext cx="10130224" cy="3601212"/>
          </a:xfrm>
        </p:spPr>
        <p:txBody>
          <a:bodyPr>
            <a:normAutofit/>
          </a:bodyPr>
          <a:lstStyle/>
          <a:p>
            <a:r>
              <a:rPr lang="en-IN" b="1" dirty="0"/>
              <a:t>ChatGPT</a:t>
            </a:r>
          </a:p>
          <a:p>
            <a:pPr lvl="1" algn="just"/>
            <a:r>
              <a:rPr lang="en-IN" dirty="0"/>
              <a:t>AI model that uses deep learning to generate human-like text based on user prompts.</a:t>
            </a:r>
          </a:p>
          <a:p>
            <a:pPr lvl="1" algn="just"/>
            <a:r>
              <a:rPr lang="en-IN" dirty="0"/>
              <a:t>Used for sentence generation with the help of recognized words:</a:t>
            </a:r>
          </a:p>
          <a:p>
            <a:pPr lvl="1" algn="just"/>
            <a:r>
              <a:rPr lang="en-IN" dirty="0"/>
              <a:t>Takes user prompt as input and generates output based on the prompt.</a:t>
            </a:r>
          </a:p>
          <a:p>
            <a:pPr lvl="1" algn="just"/>
            <a:r>
              <a:rPr lang="en-IN" dirty="0"/>
              <a:t>Input prompt used for ChatGPT:</a:t>
            </a:r>
          </a:p>
          <a:p>
            <a:pPr lvl="2" algn="just"/>
            <a:r>
              <a:rPr lang="en-IN" dirty="0"/>
              <a:t>Words: [What, you, name]</a:t>
            </a:r>
          </a:p>
          <a:p>
            <a:pPr lvl="2" algn="just"/>
            <a:r>
              <a:rPr lang="en-IN" b="1" dirty="0"/>
              <a:t>Input</a:t>
            </a:r>
            <a:r>
              <a:rPr lang="en-IN" dirty="0"/>
              <a:t>: Generate  a sentence using these words: What, you, name.</a:t>
            </a:r>
          </a:p>
          <a:p>
            <a:pPr lvl="1"/>
            <a:endParaRPr lang="en-IN" dirty="0"/>
          </a:p>
        </p:txBody>
      </p:sp>
      <p:grpSp>
        <p:nvGrpSpPr>
          <p:cNvPr id="11" name="Group 10">
            <a:extLst>
              <a:ext uri="{FF2B5EF4-FFF2-40B4-BE49-F238E27FC236}">
                <a16:creationId xmlns:a16="http://schemas.microsoft.com/office/drawing/2014/main" id="{0A30B600-877F-7746-B57D-25C3B476F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Freeform 43">
              <a:extLst>
                <a:ext uri="{FF2B5EF4-FFF2-40B4-BE49-F238E27FC236}">
                  <a16:creationId xmlns:a16="http://schemas.microsoft.com/office/drawing/2014/main" id="{2C3F9BC4-CA61-1545-AFCA-2998DE0A8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44">
              <a:extLst>
                <a:ext uri="{FF2B5EF4-FFF2-40B4-BE49-F238E27FC236}">
                  <a16:creationId xmlns:a16="http://schemas.microsoft.com/office/drawing/2014/main" id="{6DF9667B-A221-FF48-BE03-0BCECE027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45">
              <a:extLst>
                <a:ext uri="{FF2B5EF4-FFF2-40B4-BE49-F238E27FC236}">
                  <a16:creationId xmlns:a16="http://schemas.microsoft.com/office/drawing/2014/main" id="{B043781C-7B99-5E41-ACB6-43554D9E34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6">
              <a:extLst>
                <a:ext uri="{FF2B5EF4-FFF2-40B4-BE49-F238E27FC236}">
                  <a16:creationId xmlns:a16="http://schemas.microsoft.com/office/drawing/2014/main" id="{24D64776-7D03-D04E-9D4F-4913424D1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7">
              <a:extLst>
                <a:ext uri="{FF2B5EF4-FFF2-40B4-BE49-F238E27FC236}">
                  <a16:creationId xmlns:a16="http://schemas.microsoft.com/office/drawing/2014/main" id="{84D49EAC-E325-E74E-9875-A5B09696F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48">
              <a:extLst>
                <a:ext uri="{FF2B5EF4-FFF2-40B4-BE49-F238E27FC236}">
                  <a16:creationId xmlns:a16="http://schemas.microsoft.com/office/drawing/2014/main" id="{A82CBB5F-9CE4-9F41-828D-030FF74AB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9" name="Straight Connector 18">
            <a:extLst>
              <a:ext uri="{FF2B5EF4-FFF2-40B4-BE49-F238E27FC236}">
                <a16:creationId xmlns:a16="http://schemas.microsoft.com/office/drawing/2014/main" id="{BE2AC807-9FDE-674F-84BF-EC319D6832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644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7335835" cy="1268984"/>
          </a:xfrm>
        </p:spPr>
        <p:txBody>
          <a:bodyPr>
            <a:normAutofit/>
          </a:bodyPr>
          <a:lstStyle/>
          <a:p>
            <a:pPr>
              <a:lnSpc>
                <a:spcPct val="90000"/>
              </a:lnSpc>
            </a:pPr>
            <a:r>
              <a:rPr lang="en-IN" dirty="0"/>
              <a:t>Advantages of the models used</a:t>
            </a:r>
            <a:endParaRPr lang="en-IN"/>
          </a:p>
        </p:txBody>
      </p:sp>
      <p:cxnSp>
        <p:nvCxnSpPr>
          <p:cNvPr id="15" name="Straight Connector 11">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3">
            <a:extLst>
              <a:ext uri="{FF2B5EF4-FFF2-40B4-BE49-F238E27FC236}">
                <a16:creationId xmlns:a16="http://schemas.microsoft.com/office/drawing/2014/main" id="{14C9BAC3-6DD6-2A33-765A-CDCCDDE941D4}"/>
              </a:ext>
            </a:extLst>
          </p:cNvPr>
          <p:cNvGraphicFramePr>
            <a:graphicFrameLocks noGrp="1"/>
          </p:cNvGraphicFramePr>
          <p:nvPr>
            <p:ph idx="1"/>
            <p:extLst>
              <p:ext uri="{D42A27DB-BD31-4B8C-83A1-F6EECF244321}">
                <p14:modId xmlns:p14="http://schemas.microsoft.com/office/powerpoint/2010/main" val="2968025526"/>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767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TRAINING and RESULTS</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611449" y="1749115"/>
            <a:ext cx="9811554" cy="4020866"/>
          </a:xfrm>
        </p:spPr>
        <p:txBody>
          <a:bodyPr>
            <a:normAutofit/>
          </a:bodyPr>
          <a:lstStyle/>
          <a:p>
            <a:pPr algn="just"/>
            <a:r>
              <a:rPr lang="en-IN" sz="2000" b="1" dirty="0"/>
              <a:t>Train-Test Split: </a:t>
            </a:r>
            <a:r>
              <a:rPr lang="en-IN" sz="2000" dirty="0"/>
              <a:t>Used 80:20 split for the train and test data respectively.</a:t>
            </a:r>
          </a:p>
          <a:p>
            <a:r>
              <a:rPr lang="en-IN" sz="2000" dirty="0"/>
              <a:t>LSTM classifier was trained on the train data. Each sample is appended a label and then fed to the LSTM model.	</a:t>
            </a:r>
          </a:p>
          <a:p>
            <a:r>
              <a:rPr lang="en-IN" sz="2000" dirty="0"/>
              <a:t>The accuracy of the model reaches to 1 					</a:t>
            </a:r>
          </a:p>
          <a:p>
            <a:pPr marL="0" indent="0">
              <a:buNone/>
            </a:pPr>
            <a:r>
              <a:rPr lang="en-IN" sz="2000" dirty="0"/>
              <a:t>    for epoch 200.</a:t>
            </a:r>
          </a:p>
          <a:p>
            <a:r>
              <a:rPr lang="en-IN" sz="2000" dirty="0"/>
              <a:t>The parameters of the model are shown 					</a:t>
            </a:r>
          </a:p>
          <a:p>
            <a:pPr marL="0" indent="0">
              <a:buNone/>
            </a:pPr>
            <a:r>
              <a:rPr lang="en-IN" sz="2000" dirty="0"/>
              <a:t>    in the table.</a:t>
            </a:r>
          </a:p>
        </p:txBody>
      </p:sp>
      <p:graphicFrame>
        <p:nvGraphicFramePr>
          <p:cNvPr id="5" name="Table 5">
            <a:extLst>
              <a:ext uri="{FF2B5EF4-FFF2-40B4-BE49-F238E27FC236}">
                <a16:creationId xmlns:a16="http://schemas.microsoft.com/office/drawing/2014/main" id="{7553FCB9-A036-D789-72EF-A5D2B37446A0}"/>
              </a:ext>
            </a:extLst>
          </p:cNvPr>
          <p:cNvGraphicFramePr>
            <a:graphicFrameLocks noGrp="1"/>
          </p:cNvGraphicFramePr>
          <p:nvPr>
            <p:extLst>
              <p:ext uri="{D42A27DB-BD31-4B8C-83A1-F6EECF244321}">
                <p14:modId xmlns:p14="http://schemas.microsoft.com/office/powerpoint/2010/main" val="2105311666"/>
              </p:ext>
            </p:extLst>
          </p:nvPr>
        </p:nvGraphicFramePr>
        <p:xfrm>
          <a:off x="5776407" y="3018098"/>
          <a:ext cx="4646596" cy="2689647"/>
        </p:xfrm>
        <a:graphic>
          <a:graphicData uri="http://schemas.openxmlformats.org/drawingml/2006/table">
            <a:tbl>
              <a:tblPr firstRow="1" bandRow="1">
                <a:tableStyleId>{5C22544A-7EE6-4342-B048-85BDC9FD1C3A}</a:tableStyleId>
              </a:tblPr>
              <a:tblGrid>
                <a:gridCol w="2323298">
                  <a:extLst>
                    <a:ext uri="{9D8B030D-6E8A-4147-A177-3AD203B41FA5}">
                      <a16:colId xmlns:a16="http://schemas.microsoft.com/office/drawing/2014/main" val="2725804197"/>
                    </a:ext>
                  </a:extLst>
                </a:gridCol>
                <a:gridCol w="2323298">
                  <a:extLst>
                    <a:ext uri="{9D8B030D-6E8A-4147-A177-3AD203B41FA5}">
                      <a16:colId xmlns:a16="http://schemas.microsoft.com/office/drawing/2014/main" val="175091633"/>
                    </a:ext>
                  </a:extLst>
                </a:gridCol>
              </a:tblGrid>
              <a:tr h="216098">
                <a:tc>
                  <a:txBody>
                    <a:bodyPr/>
                    <a:lstStyle/>
                    <a:p>
                      <a:r>
                        <a:rPr lang="en-IN" dirty="0"/>
                        <a:t>Parameters</a:t>
                      </a:r>
                    </a:p>
                  </a:txBody>
                  <a:tcPr/>
                </a:tc>
                <a:tc>
                  <a:txBody>
                    <a:bodyPr/>
                    <a:lstStyle/>
                    <a:p>
                      <a:r>
                        <a:rPr lang="en-IN" dirty="0"/>
                        <a:t>Value</a:t>
                      </a:r>
                    </a:p>
                  </a:txBody>
                  <a:tcPr/>
                </a:tc>
                <a:extLst>
                  <a:ext uri="{0D108BD9-81ED-4DB2-BD59-A6C34878D82A}">
                    <a16:rowId xmlns:a16="http://schemas.microsoft.com/office/drawing/2014/main" val="2735837338"/>
                  </a:ext>
                </a:extLst>
              </a:tr>
              <a:tr h="400299">
                <a:tc>
                  <a:txBody>
                    <a:bodyPr/>
                    <a:lstStyle/>
                    <a:p>
                      <a:r>
                        <a:rPr lang="en-IN" sz="1400" dirty="0"/>
                        <a:t>Number of layers</a:t>
                      </a:r>
                    </a:p>
                  </a:txBody>
                  <a:tcPr/>
                </a:tc>
                <a:tc>
                  <a:txBody>
                    <a:bodyPr/>
                    <a:lstStyle/>
                    <a:p>
                      <a:r>
                        <a:rPr lang="en-IN" sz="1400" dirty="0"/>
                        <a:t>6</a:t>
                      </a:r>
                    </a:p>
                  </a:txBody>
                  <a:tcPr/>
                </a:tc>
                <a:extLst>
                  <a:ext uri="{0D108BD9-81ED-4DB2-BD59-A6C34878D82A}">
                    <a16:rowId xmlns:a16="http://schemas.microsoft.com/office/drawing/2014/main" val="983483285"/>
                  </a:ext>
                </a:extLst>
              </a:tr>
              <a:tr h="320598">
                <a:tc>
                  <a:txBody>
                    <a:bodyPr/>
                    <a:lstStyle/>
                    <a:p>
                      <a:r>
                        <a:rPr lang="en-IN" sz="1400" dirty="0"/>
                        <a:t>Number of epoch</a:t>
                      </a:r>
                    </a:p>
                  </a:txBody>
                  <a:tcPr/>
                </a:tc>
                <a:tc>
                  <a:txBody>
                    <a:bodyPr/>
                    <a:lstStyle/>
                    <a:p>
                      <a:r>
                        <a:rPr lang="en-IN" sz="1400" dirty="0"/>
                        <a:t>200</a:t>
                      </a:r>
                    </a:p>
                  </a:txBody>
                  <a:tcPr/>
                </a:tc>
                <a:extLst>
                  <a:ext uri="{0D108BD9-81ED-4DB2-BD59-A6C34878D82A}">
                    <a16:rowId xmlns:a16="http://schemas.microsoft.com/office/drawing/2014/main" val="2721534415"/>
                  </a:ext>
                </a:extLst>
              </a:tr>
              <a:tr h="320598">
                <a:tc>
                  <a:txBody>
                    <a:bodyPr/>
                    <a:lstStyle/>
                    <a:p>
                      <a:r>
                        <a:rPr lang="en-IN" sz="1400" dirty="0"/>
                        <a:t>Input shape</a:t>
                      </a:r>
                    </a:p>
                  </a:txBody>
                  <a:tcPr/>
                </a:tc>
                <a:tc>
                  <a:txBody>
                    <a:bodyPr/>
                    <a:lstStyle/>
                    <a:p>
                      <a:r>
                        <a:rPr lang="en-IN" sz="1400" dirty="0"/>
                        <a:t>(30, 258)</a:t>
                      </a:r>
                    </a:p>
                  </a:txBody>
                  <a:tcPr/>
                </a:tc>
                <a:extLst>
                  <a:ext uri="{0D108BD9-81ED-4DB2-BD59-A6C34878D82A}">
                    <a16:rowId xmlns:a16="http://schemas.microsoft.com/office/drawing/2014/main" val="1018068696"/>
                  </a:ext>
                </a:extLst>
              </a:tr>
              <a:tr h="320598">
                <a:tc>
                  <a:txBody>
                    <a:bodyPr/>
                    <a:lstStyle/>
                    <a:p>
                      <a:r>
                        <a:rPr lang="en-IN" sz="1400" dirty="0"/>
                        <a:t>Activation Function</a:t>
                      </a:r>
                    </a:p>
                  </a:txBody>
                  <a:tcPr/>
                </a:tc>
                <a:tc>
                  <a:txBody>
                    <a:bodyPr/>
                    <a:lstStyle/>
                    <a:p>
                      <a:r>
                        <a:rPr lang="en-IN" sz="1400" dirty="0"/>
                        <a:t>ReLU</a:t>
                      </a:r>
                    </a:p>
                  </a:txBody>
                  <a:tcPr/>
                </a:tc>
                <a:extLst>
                  <a:ext uri="{0D108BD9-81ED-4DB2-BD59-A6C34878D82A}">
                    <a16:rowId xmlns:a16="http://schemas.microsoft.com/office/drawing/2014/main" val="1663988846"/>
                  </a:ext>
                </a:extLst>
              </a:tr>
              <a:tr h="320598">
                <a:tc>
                  <a:txBody>
                    <a:bodyPr/>
                    <a:lstStyle/>
                    <a:p>
                      <a:r>
                        <a:rPr lang="en-IN" sz="1400" dirty="0"/>
                        <a:t>Optimizer</a:t>
                      </a:r>
                    </a:p>
                  </a:txBody>
                  <a:tcPr/>
                </a:tc>
                <a:tc>
                  <a:txBody>
                    <a:bodyPr/>
                    <a:lstStyle/>
                    <a:p>
                      <a:r>
                        <a:rPr lang="en-IN" sz="1400" dirty="0"/>
                        <a:t>Adam</a:t>
                      </a:r>
                    </a:p>
                  </a:txBody>
                  <a:tcPr/>
                </a:tc>
                <a:extLst>
                  <a:ext uri="{0D108BD9-81ED-4DB2-BD59-A6C34878D82A}">
                    <a16:rowId xmlns:a16="http://schemas.microsoft.com/office/drawing/2014/main" val="1128635025"/>
                  </a:ext>
                </a:extLst>
              </a:tr>
              <a:tr h="320598">
                <a:tc>
                  <a:txBody>
                    <a:bodyPr/>
                    <a:lstStyle/>
                    <a:p>
                      <a:r>
                        <a:rPr lang="en-IN" sz="1400" dirty="0"/>
                        <a:t>Loss Function</a:t>
                      </a:r>
                    </a:p>
                  </a:txBody>
                  <a:tcPr/>
                </a:tc>
                <a:tc>
                  <a:txBody>
                    <a:bodyPr/>
                    <a:lstStyle/>
                    <a:p>
                      <a:r>
                        <a:rPr lang="en-IN" sz="1400" dirty="0"/>
                        <a:t>Categorical_crossentropy</a:t>
                      </a:r>
                    </a:p>
                  </a:txBody>
                  <a:tcPr/>
                </a:tc>
                <a:extLst>
                  <a:ext uri="{0D108BD9-81ED-4DB2-BD59-A6C34878D82A}">
                    <a16:rowId xmlns:a16="http://schemas.microsoft.com/office/drawing/2014/main" val="972529055"/>
                  </a:ext>
                </a:extLst>
              </a:tr>
              <a:tr h="320598">
                <a:tc>
                  <a:txBody>
                    <a:bodyPr/>
                    <a:lstStyle/>
                    <a:p>
                      <a:r>
                        <a:rPr lang="en-IN" sz="1400" dirty="0"/>
                        <a:t>Evaluation Metric</a:t>
                      </a:r>
                    </a:p>
                  </a:txBody>
                  <a:tcPr/>
                </a:tc>
                <a:tc>
                  <a:txBody>
                    <a:bodyPr/>
                    <a:lstStyle/>
                    <a:p>
                      <a:r>
                        <a:rPr lang="en-IN" sz="1400" dirty="0"/>
                        <a:t>Categorical_accuracy</a:t>
                      </a:r>
                    </a:p>
                  </a:txBody>
                  <a:tcPr/>
                </a:tc>
                <a:extLst>
                  <a:ext uri="{0D108BD9-81ED-4DB2-BD59-A6C34878D82A}">
                    <a16:rowId xmlns:a16="http://schemas.microsoft.com/office/drawing/2014/main" val="255810662"/>
                  </a:ext>
                </a:extLst>
              </a:tr>
            </a:tbl>
          </a:graphicData>
        </a:graphic>
      </p:graphicFrame>
      <p:sp>
        <p:nvSpPr>
          <p:cNvPr id="7" name="TextBox 6">
            <a:extLst>
              <a:ext uri="{FF2B5EF4-FFF2-40B4-BE49-F238E27FC236}">
                <a16:creationId xmlns:a16="http://schemas.microsoft.com/office/drawing/2014/main" id="{77071C03-F9F4-40A8-05B6-A158FAEBD9A0}"/>
              </a:ext>
            </a:extLst>
          </p:cNvPr>
          <p:cNvSpPr txBox="1"/>
          <p:nvPr/>
        </p:nvSpPr>
        <p:spPr>
          <a:xfrm>
            <a:off x="6695954" y="5769981"/>
            <a:ext cx="2615879" cy="276999"/>
          </a:xfrm>
          <a:prstGeom prst="rect">
            <a:avLst/>
          </a:prstGeom>
          <a:noFill/>
        </p:spPr>
        <p:txBody>
          <a:bodyPr wrap="square" rtlCol="0">
            <a:spAutoFit/>
          </a:bodyPr>
          <a:lstStyle/>
          <a:p>
            <a:r>
              <a:rPr lang="en-IN" sz="1200" dirty="0"/>
              <a:t>Table. 3. LSTM Parameters</a:t>
            </a:r>
          </a:p>
        </p:txBody>
      </p:sp>
    </p:spTree>
    <p:extLst>
      <p:ext uri="{BB962C8B-B14F-4D97-AF65-F5344CB8AC3E}">
        <p14:creationId xmlns:p14="http://schemas.microsoft.com/office/powerpoint/2010/main" val="114393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p:txBody>
          <a:bodyPr>
            <a:normAutofit/>
          </a:bodyPr>
          <a:lstStyle/>
          <a:p>
            <a:r>
              <a:rPr lang="en-IN" dirty="0"/>
              <a:t>TRAINING and RESULTS</a:t>
            </a:r>
          </a:p>
        </p:txBody>
      </p:sp>
      <p:pic>
        <p:nvPicPr>
          <p:cNvPr id="7" name="Content Placeholder 6" descr="A picture containing text, screenshot, plot, diagram&#10;&#10;Description automatically generated">
            <a:extLst>
              <a:ext uri="{FF2B5EF4-FFF2-40B4-BE49-F238E27FC236}">
                <a16:creationId xmlns:a16="http://schemas.microsoft.com/office/drawing/2014/main" id="{F0911BD1-E106-6289-AF75-B24C7F19B5C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42845" y="2365375"/>
            <a:ext cx="3783797" cy="3001857"/>
          </a:xfrm>
        </p:spPr>
      </p:pic>
      <p:pic>
        <p:nvPicPr>
          <p:cNvPr id="9" name="Content Placeholder 8" descr="A graph with blue and orange lines&#10;&#10;Description automatically generated with low confidence">
            <a:extLst>
              <a:ext uri="{FF2B5EF4-FFF2-40B4-BE49-F238E27FC236}">
                <a16:creationId xmlns:a16="http://schemas.microsoft.com/office/drawing/2014/main" id="{6BF37741-7DD7-D8F3-6333-897E0B88B4E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83964" y="2365376"/>
            <a:ext cx="3706872" cy="2961576"/>
          </a:xfrm>
        </p:spPr>
      </p:pic>
      <p:sp>
        <p:nvSpPr>
          <p:cNvPr id="5" name="TextBox 4">
            <a:extLst>
              <a:ext uri="{FF2B5EF4-FFF2-40B4-BE49-F238E27FC236}">
                <a16:creationId xmlns:a16="http://schemas.microsoft.com/office/drawing/2014/main" id="{A4088FCB-A0CD-5419-1CDD-DE7A8F614FD0}"/>
              </a:ext>
            </a:extLst>
          </p:cNvPr>
          <p:cNvSpPr txBox="1"/>
          <p:nvPr/>
        </p:nvSpPr>
        <p:spPr>
          <a:xfrm>
            <a:off x="694481" y="1510496"/>
            <a:ext cx="10932369" cy="646331"/>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t>The training accuracy is about 1 and the accuracy on the test data is 95%.</a:t>
            </a:r>
          </a:p>
          <a:p>
            <a:pPr marL="285750" indent="-285750" algn="just">
              <a:buFont typeface="Arial" panose="020B0604020202020204" pitchFamily="34" charset="0"/>
              <a:buChar char="•"/>
            </a:pPr>
            <a:r>
              <a:rPr lang="en-IN" sz="1800" dirty="0"/>
              <a:t>The loss and accuracy plot for the train and the validation data during training is shown below:</a:t>
            </a:r>
          </a:p>
        </p:txBody>
      </p:sp>
      <p:sp>
        <p:nvSpPr>
          <p:cNvPr id="12" name="TextBox 11">
            <a:extLst>
              <a:ext uri="{FF2B5EF4-FFF2-40B4-BE49-F238E27FC236}">
                <a16:creationId xmlns:a16="http://schemas.microsoft.com/office/drawing/2014/main" id="{7822C59B-62E1-7FF8-FDEB-12A6D055D8A0}"/>
              </a:ext>
            </a:extLst>
          </p:cNvPr>
          <p:cNvSpPr txBox="1"/>
          <p:nvPr/>
        </p:nvSpPr>
        <p:spPr>
          <a:xfrm>
            <a:off x="1591519" y="5433298"/>
            <a:ext cx="3102015" cy="307777"/>
          </a:xfrm>
          <a:prstGeom prst="rect">
            <a:avLst/>
          </a:prstGeom>
          <a:noFill/>
        </p:spPr>
        <p:txBody>
          <a:bodyPr wrap="square" rtlCol="0">
            <a:spAutoFit/>
          </a:bodyPr>
          <a:lstStyle/>
          <a:p>
            <a:r>
              <a:rPr lang="en-IN" sz="1400" dirty="0"/>
              <a:t>Fig. 4. Loss vs Epoch graph</a:t>
            </a:r>
          </a:p>
        </p:txBody>
      </p:sp>
      <p:sp>
        <p:nvSpPr>
          <p:cNvPr id="13" name="TextBox 12">
            <a:extLst>
              <a:ext uri="{FF2B5EF4-FFF2-40B4-BE49-F238E27FC236}">
                <a16:creationId xmlns:a16="http://schemas.microsoft.com/office/drawing/2014/main" id="{F3EDFA10-AF3B-9C79-3DFC-71BF2919A14A}"/>
              </a:ext>
            </a:extLst>
          </p:cNvPr>
          <p:cNvSpPr txBox="1"/>
          <p:nvPr/>
        </p:nvSpPr>
        <p:spPr>
          <a:xfrm>
            <a:off x="7199453" y="5555848"/>
            <a:ext cx="3154101" cy="307777"/>
          </a:xfrm>
          <a:prstGeom prst="rect">
            <a:avLst/>
          </a:prstGeom>
          <a:noFill/>
        </p:spPr>
        <p:txBody>
          <a:bodyPr wrap="square" rtlCol="0">
            <a:spAutoFit/>
          </a:bodyPr>
          <a:lstStyle/>
          <a:p>
            <a:r>
              <a:rPr lang="en-IN" sz="1400" dirty="0"/>
              <a:t>Fig. 5. Accuracy vs Epoch graph</a:t>
            </a:r>
          </a:p>
        </p:txBody>
      </p:sp>
    </p:spTree>
    <p:extLst>
      <p:ext uri="{BB962C8B-B14F-4D97-AF65-F5344CB8AC3E}">
        <p14:creationId xmlns:p14="http://schemas.microsoft.com/office/powerpoint/2010/main" val="3906054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CONTENT</a:t>
            </a:r>
          </a:p>
        </p:txBody>
      </p:sp>
      <p:graphicFrame>
        <p:nvGraphicFramePr>
          <p:cNvPr id="79" name="Content Placeholder 2">
            <a:extLst>
              <a:ext uri="{FF2B5EF4-FFF2-40B4-BE49-F238E27FC236}">
                <a16:creationId xmlns:a16="http://schemas.microsoft.com/office/drawing/2014/main" id="{74B2A0FE-999E-805C-9032-EBA0062E9B69}"/>
              </a:ext>
            </a:extLst>
          </p:cNvPr>
          <p:cNvGraphicFramePr>
            <a:graphicFrameLocks noGrp="1"/>
          </p:cNvGraphicFramePr>
          <p:nvPr>
            <p:ph idx="1"/>
            <p:extLst>
              <p:ext uri="{D42A27DB-BD31-4B8C-83A1-F6EECF244321}">
                <p14:modId xmlns:p14="http://schemas.microsoft.com/office/powerpoint/2010/main" val="2477623023"/>
              </p:ext>
            </p:extLst>
          </p:nvPr>
        </p:nvGraphicFramePr>
        <p:xfrm>
          <a:off x="565149" y="1628393"/>
          <a:ext cx="9198761" cy="4285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8" name="Straight Connector 67">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71" name="Oval 70">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5463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TRAINING and RESULTS</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852551"/>
            <a:ext cx="10265146" cy="3908677"/>
          </a:xfrm>
        </p:spPr>
        <p:txBody>
          <a:bodyPr>
            <a:normAutofit/>
          </a:bodyPr>
          <a:lstStyle/>
          <a:p>
            <a:pPr algn="just"/>
            <a:r>
              <a:rPr lang="en-IN" sz="2000" dirty="0"/>
              <a:t>The flow chart for this model is shown below.</a:t>
            </a:r>
          </a:p>
        </p:txBody>
      </p:sp>
      <p:sp>
        <p:nvSpPr>
          <p:cNvPr id="3" name="Rectangle 2">
            <a:extLst>
              <a:ext uri="{FF2B5EF4-FFF2-40B4-BE49-F238E27FC236}">
                <a16:creationId xmlns:a16="http://schemas.microsoft.com/office/drawing/2014/main" id="{7EE06E88-2F44-4DD5-FA89-0C47A0F987E2}"/>
              </a:ext>
            </a:extLst>
          </p:cNvPr>
          <p:cNvSpPr/>
          <p:nvPr/>
        </p:nvSpPr>
        <p:spPr>
          <a:xfrm>
            <a:off x="760021" y="2992582"/>
            <a:ext cx="1686296" cy="4364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Input frame</a:t>
            </a:r>
          </a:p>
        </p:txBody>
      </p:sp>
      <p:sp>
        <p:nvSpPr>
          <p:cNvPr id="5" name="Diamond 4">
            <a:extLst>
              <a:ext uri="{FF2B5EF4-FFF2-40B4-BE49-F238E27FC236}">
                <a16:creationId xmlns:a16="http://schemas.microsoft.com/office/drawing/2014/main" id="{9D48F331-CECE-24C3-4769-7E1ED4B90B84}"/>
              </a:ext>
            </a:extLst>
          </p:cNvPr>
          <p:cNvSpPr/>
          <p:nvPr/>
        </p:nvSpPr>
        <p:spPr>
          <a:xfrm>
            <a:off x="3141022" y="2601305"/>
            <a:ext cx="2844141" cy="1195383"/>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MediaPipe Holistic Model</a:t>
            </a:r>
          </a:p>
        </p:txBody>
      </p:sp>
      <p:sp>
        <p:nvSpPr>
          <p:cNvPr id="6" name="Rectangle 5">
            <a:extLst>
              <a:ext uri="{FF2B5EF4-FFF2-40B4-BE49-F238E27FC236}">
                <a16:creationId xmlns:a16="http://schemas.microsoft.com/office/drawing/2014/main" id="{BF9333EC-1A1D-5C43-0F31-DBAB4C97E863}"/>
              </a:ext>
            </a:extLst>
          </p:cNvPr>
          <p:cNvSpPr/>
          <p:nvPr/>
        </p:nvSpPr>
        <p:spPr>
          <a:xfrm>
            <a:off x="6874739" y="2909535"/>
            <a:ext cx="1686296" cy="578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Landmark points</a:t>
            </a:r>
          </a:p>
        </p:txBody>
      </p:sp>
      <p:sp>
        <p:nvSpPr>
          <p:cNvPr id="7" name="Diamond 6">
            <a:extLst>
              <a:ext uri="{FF2B5EF4-FFF2-40B4-BE49-F238E27FC236}">
                <a16:creationId xmlns:a16="http://schemas.microsoft.com/office/drawing/2014/main" id="{33CEEBA0-27C3-4436-57B4-66F871E835AB}"/>
              </a:ext>
            </a:extLst>
          </p:cNvPr>
          <p:cNvSpPr/>
          <p:nvPr/>
        </p:nvSpPr>
        <p:spPr>
          <a:xfrm>
            <a:off x="9000423" y="2463635"/>
            <a:ext cx="2719449" cy="1436915"/>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LSTM Classifier</a:t>
            </a:r>
          </a:p>
        </p:txBody>
      </p:sp>
      <p:sp>
        <p:nvSpPr>
          <p:cNvPr id="8" name="Rectangle 7">
            <a:extLst>
              <a:ext uri="{FF2B5EF4-FFF2-40B4-BE49-F238E27FC236}">
                <a16:creationId xmlns:a16="http://schemas.microsoft.com/office/drawing/2014/main" id="{7FAC06D0-BE3D-CA60-EFB9-7673DCA00C9E}"/>
              </a:ext>
            </a:extLst>
          </p:cNvPr>
          <p:cNvSpPr/>
          <p:nvPr/>
        </p:nvSpPr>
        <p:spPr>
          <a:xfrm>
            <a:off x="9450611" y="4818127"/>
            <a:ext cx="2436589" cy="561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Recognized Words</a:t>
            </a:r>
          </a:p>
        </p:txBody>
      </p:sp>
      <p:sp>
        <p:nvSpPr>
          <p:cNvPr id="9" name="Diamond 8">
            <a:extLst>
              <a:ext uri="{FF2B5EF4-FFF2-40B4-BE49-F238E27FC236}">
                <a16:creationId xmlns:a16="http://schemas.microsoft.com/office/drawing/2014/main" id="{CFAE0F3C-3774-849B-D88F-14CFE2F18B69}"/>
              </a:ext>
            </a:extLst>
          </p:cNvPr>
          <p:cNvSpPr/>
          <p:nvPr/>
        </p:nvSpPr>
        <p:spPr>
          <a:xfrm>
            <a:off x="5027052" y="4493183"/>
            <a:ext cx="3669475" cy="1212979"/>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ChatGPT </a:t>
            </a:r>
          </a:p>
          <a:p>
            <a:pPr algn="ctr"/>
            <a:r>
              <a:rPr lang="en-IN" dirty="0"/>
              <a:t>Sentence Generation</a:t>
            </a:r>
          </a:p>
        </p:txBody>
      </p:sp>
      <p:sp>
        <p:nvSpPr>
          <p:cNvPr id="10" name="Rectangle 9">
            <a:extLst>
              <a:ext uri="{FF2B5EF4-FFF2-40B4-BE49-F238E27FC236}">
                <a16:creationId xmlns:a16="http://schemas.microsoft.com/office/drawing/2014/main" id="{CA92CA62-7B10-8B74-D6C9-102AEF1F4314}"/>
              </a:ext>
            </a:extLst>
          </p:cNvPr>
          <p:cNvSpPr/>
          <p:nvPr/>
        </p:nvSpPr>
        <p:spPr>
          <a:xfrm>
            <a:off x="760021" y="4818127"/>
            <a:ext cx="2996540" cy="561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Output Sentence</a:t>
            </a:r>
          </a:p>
        </p:txBody>
      </p:sp>
      <p:cxnSp>
        <p:nvCxnSpPr>
          <p:cNvPr id="12" name="Straight Arrow Connector 11">
            <a:extLst>
              <a:ext uri="{FF2B5EF4-FFF2-40B4-BE49-F238E27FC236}">
                <a16:creationId xmlns:a16="http://schemas.microsoft.com/office/drawing/2014/main" id="{44B5A195-5274-2055-B6D3-B7F5F41F398B}"/>
              </a:ext>
            </a:extLst>
          </p:cNvPr>
          <p:cNvCxnSpPr>
            <a:stCxn id="3" idx="3"/>
          </p:cNvCxnSpPr>
          <p:nvPr/>
        </p:nvCxnSpPr>
        <p:spPr>
          <a:xfrm>
            <a:off x="2446317" y="3210791"/>
            <a:ext cx="724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9AC659-1B0E-3428-7806-0992F5FCE254}"/>
              </a:ext>
            </a:extLst>
          </p:cNvPr>
          <p:cNvCxnSpPr>
            <a:cxnSpLocks/>
            <a:stCxn id="5" idx="3"/>
            <a:endCxn id="6" idx="1"/>
          </p:cNvCxnSpPr>
          <p:nvPr/>
        </p:nvCxnSpPr>
        <p:spPr>
          <a:xfrm flipV="1">
            <a:off x="5985163" y="3198996"/>
            <a:ext cx="8895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9740DD-E1BE-C25A-BB28-B308D44A043C}"/>
              </a:ext>
            </a:extLst>
          </p:cNvPr>
          <p:cNvCxnSpPr>
            <a:stCxn id="6" idx="3"/>
            <a:endCxn id="7" idx="1"/>
          </p:cNvCxnSpPr>
          <p:nvPr/>
        </p:nvCxnSpPr>
        <p:spPr>
          <a:xfrm flipV="1">
            <a:off x="8561035" y="3182093"/>
            <a:ext cx="439388" cy="16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235264F-687C-438C-8CED-F03CD8230778}"/>
              </a:ext>
            </a:extLst>
          </p:cNvPr>
          <p:cNvCxnSpPr>
            <a:stCxn id="7" idx="2"/>
          </p:cNvCxnSpPr>
          <p:nvPr/>
        </p:nvCxnSpPr>
        <p:spPr>
          <a:xfrm>
            <a:off x="10360148" y="3900550"/>
            <a:ext cx="54512" cy="95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A5E331-5EBC-9777-85B9-A062D955D663}"/>
              </a:ext>
            </a:extLst>
          </p:cNvPr>
          <p:cNvCxnSpPr>
            <a:stCxn id="8" idx="1"/>
            <a:endCxn id="9" idx="3"/>
          </p:cNvCxnSpPr>
          <p:nvPr/>
        </p:nvCxnSpPr>
        <p:spPr>
          <a:xfrm flipH="1">
            <a:off x="8696527" y="5098825"/>
            <a:ext cx="754084" cy="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D8A54C-C13C-DFDC-5189-E450A3D3F4E5}"/>
              </a:ext>
            </a:extLst>
          </p:cNvPr>
          <p:cNvCxnSpPr>
            <a:stCxn id="9" idx="1"/>
            <a:endCxn id="10" idx="3"/>
          </p:cNvCxnSpPr>
          <p:nvPr/>
        </p:nvCxnSpPr>
        <p:spPr>
          <a:xfrm flipH="1" flipV="1">
            <a:off x="3756561" y="5098825"/>
            <a:ext cx="1270491" cy="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82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RESULTS</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574157"/>
            <a:ext cx="9291369" cy="4230547"/>
          </a:xfrm>
        </p:spPr>
        <p:txBody>
          <a:bodyPr>
            <a:normAutofit/>
          </a:bodyPr>
          <a:lstStyle/>
          <a:p>
            <a:r>
              <a:rPr lang="en-IN" sz="2000" dirty="0"/>
              <a:t>The model was able to accurately recognize most of the words in the dataset. Below images show the model doing correct prediction based on the landmark points detected.</a:t>
            </a:r>
          </a:p>
        </p:txBody>
      </p:sp>
      <p:pic>
        <p:nvPicPr>
          <p:cNvPr id="5" name="Picture 4" descr="A picture containing human face, person, indoor, clothing&#10;&#10;Description automatically generated">
            <a:extLst>
              <a:ext uri="{FF2B5EF4-FFF2-40B4-BE49-F238E27FC236}">
                <a16:creationId xmlns:a16="http://schemas.microsoft.com/office/drawing/2014/main" id="{58C394EA-72C2-C3BE-A741-6A4AA66EA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713" y="2957956"/>
            <a:ext cx="2345968" cy="1733976"/>
          </a:xfrm>
          <a:prstGeom prst="rect">
            <a:avLst/>
          </a:prstGeom>
        </p:spPr>
      </p:pic>
      <p:pic>
        <p:nvPicPr>
          <p:cNvPr id="7" name="Picture 6" descr="A picture containing human face, clothing, person, wall&#10;&#10;Description automatically generated">
            <a:extLst>
              <a:ext uri="{FF2B5EF4-FFF2-40B4-BE49-F238E27FC236}">
                <a16:creationId xmlns:a16="http://schemas.microsoft.com/office/drawing/2014/main" id="{4E55F36A-B12F-015B-A32E-38179D6DD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868" y="2957956"/>
            <a:ext cx="2323220" cy="1733976"/>
          </a:xfrm>
          <a:prstGeom prst="rect">
            <a:avLst/>
          </a:prstGeom>
        </p:spPr>
      </p:pic>
      <p:sp>
        <p:nvSpPr>
          <p:cNvPr id="8" name="TextBox 7">
            <a:extLst>
              <a:ext uri="{FF2B5EF4-FFF2-40B4-BE49-F238E27FC236}">
                <a16:creationId xmlns:a16="http://schemas.microsoft.com/office/drawing/2014/main" id="{8E03D469-BF1B-364D-785F-36B05987A3F5}"/>
              </a:ext>
            </a:extLst>
          </p:cNvPr>
          <p:cNvSpPr txBox="1"/>
          <p:nvPr/>
        </p:nvSpPr>
        <p:spPr>
          <a:xfrm>
            <a:off x="808713" y="4996543"/>
            <a:ext cx="10013864" cy="307777"/>
          </a:xfrm>
          <a:prstGeom prst="rect">
            <a:avLst/>
          </a:prstGeom>
          <a:noFill/>
        </p:spPr>
        <p:txBody>
          <a:bodyPr wrap="square" rtlCol="0">
            <a:spAutoFit/>
          </a:bodyPr>
          <a:lstStyle/>
          <a:p>
            <a:r>
              <a:rPr lang="en-IN" sz="1400" dirty="0"/>
              <a:t>Fig. 5. Words recognized: teacher, boxing, you, and thanks.</a:t>
            </a:r>
          </a:p>
        </p:txBody>
      </p:sp>
      <p:pic>
        <p:nvPicPr>
          <p:cNvPr id="10" name="Picture 9" descr="A screenshot of a person pointing&#10;&#10;Description automatically generated">
            <a:extLst>
              <a:ext uri="{FF2B5EF4-FFF2-40B4-BE49-F238E27FC236}">
                <a16:creationId xmlns:a16="http://schemas.microsoft.com/office/drawing/2014/main" id="{38598C46-E87D-EF36-A46F-3C0A91BC3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275" y="2957956"/>
            <a:ext cx="2561773" cy="1726208"/>
          </a:xfrm>
          <a:prstGeom prst="rect">
            <a:avLst/>
          </a:prstGeom>
        </p:spPr>
      </p:pic>
      <p:pic>
        <p:nvPicPr>
          <p:cNvPr id="12" name="Picture 11" descr="A person with his hands over his mouth&#10;&#10;Description automatically generated with medium confidence">
            <a:extLst>
              <a:ext uri="{FF2B5EF4-FFF2-40B4-BE49-F238E27FC236}">
                <a16:creationId xmlns:a16="http://schemas.microsoft.com/office/drawing/2014/main" id="{0B320EED-C994-DB38-6F2D-BC85D8C74C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236" y="2954311"/>
            <a:ext cx="2542342" cy="1711346"/>
          </a:xfrm>
          <a:prstGeom prst="rect">
            <a:avLst/>
          </a:prstGeom>
        </p:spPr>
      </p:pic>
    </p:spTree>
    <p:extLst>
      <p:ext uri="{BB962C8B-B14F-4D97-AF65-F5344CB8AC3E}">
        <p14:creationId xmlns:p14="http://schemas.microsoft.com/office/powerpoint/2010/main" val="2790311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1" y="770890"/>
            <a:ext cx="4133559" cy="1268984"/>
          </a:xfrm>
        </p:spPr>
        <p:txBody>
          <a:bodyPr>
            <a:normAutofit/>
          </a:bodyPr>
          <a:lstStyle/>
          <a:p>
            <a:r>
              <a:rPr lang="en-IN" dirty="0"/>
              <a:t>RESULTS</a:t>
            </a:r>
          </a:p>
        </p:txBody>
      </p:sp>
      <p:sp>
        <p:nvSpPr>
          <p:cNvPr id="7" name="Content Placeholder 6">
            <a:extLst>
              <a:ext uri="{FF2B5EF4-FFF2-40B4-BE49-F238E27FC236}">
                <a16:creationId xmlns:a16="http://schemas.microsoft.com/office/drawing/2014/main" id="{85B3701D-FE44-AC33-4036-3B09D3ED70F2}"/>
              </a:ext>
            </a:extLst>
          </p:cNvPr>
          <p:cNvSpPr>
            <a:spLocks noGrp="1"/>
          </p:cNvSpPr>
          <p:nvPr>
            <p:ph idx="1"/>
          </p:nvPr>
        </p:nvSpPr>
        <p:spPr>
          <a:xfrm>
            <a:off x="565151" y="1613265"/>
            <a:ext cx="4359546" cy="4147963"/>
          </a:xfrm>
        </p:spPr>
        <p:txBody>
          <a:bodyPr>
            <a:normAutofit/>
          </a:bodyPr>
          <a:lstStyle/>
          <a:p>
            <a:pPr algn="just"/>
            <a:r>
              <a:rPr lang="en-US" sz="2000" dirty="0"/>
              <a:t>This video demonstrates the real-time working of the model.</a:t>
            </a:r>
          </a:p>
          <a:p>
            <a:pPr algn="just"/>
            <a:r>
              <a:rPr lang="en-US" sz="2000" dirty="0"/>
              <a:t>It can recognize most of the words correctly. </a:t>
            </a:r>
          </a:p>
          <a:p>
            <a:pPr algn="just"/>
            <a:r>
              <a:rPr lang="en-US" sz="2000" dirty="0"/>
              <a:t>The words at the top represent the words recognized with the right one being the most recent.</a:t>
            </a:r>
          </a:p>
          <a:p>
            <a:pPr algn="just"/>
            <a:r>
              <a:rPr lang="en-US" sz="2000" dirty="0"/>
              <a:t>When a new word is recognized, it gets appended to the list and the oldest one (left most) is removed from the list.</a:t>
            </a:r>
          </a:p>
        </p:txBody>
      </p:sp>
      <p:pic>
        <p:nvPicPr>
          <p:cNvPr id="3" name="Demo">
            <a:hlinkClick r:id="" action="ppaction://media"/>
            <a:extLst>
              <a:ext uri="{FF2B5EF4-FFF2-40B4-BE49-F238E27FC236}">
                <a16:creationId xmlns:a16="http://schemas.microsoft.com/office/drawing/2014/main" id="{BA9EB784-03A3-0440-55D6-EDFF0E73E6D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06596" y="1613265"/>
            <a:ext cx="6430513" cy="4222850"/>
          </a:xfrm>
          <a:prstGeom prst="rect">
            <a:avLst/>
          </a:prstGeom>
        </p:spPr>
      </p:pic>
      <p:grpSp>
        <p:nvGrpSpPr>
          <p:cNvPr id="12" name="Group 11">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A0A01F17-907D-3541-BBAF-A33828880DC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79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RESULTS</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475772"/>
            <a:ext cx="10686373" cy="4311384"/>
          </a:xfrm>
        </p:spPr>
        <p:txBody>
          <a:bodyPr>
            <a:normAutofit/>
          </a:bodyPr>
          <a:lstStyle/>
          <a:p>
            <a:r>
              <a:rPr lang="en-IN" sz="2000" dirty="0"/>
              <a:t>ChatGPT was able to generate human-like and better sentences as compared to BERT. Below table compares the results of BERT and ChatGPT</a:t>
            </a:r>
            <a:r>
              <a:rPr lang="en-IN" sz="2000" b="1" dirty="0"/>
              <a:t>.</a:t>
            </a:r>
          </a:p>
          <a:p>
            <a:endParaRPr lang="en-IN" sz="2000" b="1" dirty="0"/>
          </a:p>
        </p:txBody>
      </p:sp>
      <p:graphicFrame>
        <p:nvGraphicFramePr>
          <p:cNvPr id="3" name="Table 4">
            <a:extLst>
              <a:ext uri="{FF2B5EF4-FFF2-40B4-BE49-F238E27FC236}">
                <a16:creationId xmlns:a16="http://schemas.microsoft.com/office/drawing/2014/main" id="{A90C3E5D-D313-ACB3-3464-F1BF27ADB3A5}"/>
              </a:ext>
            </a:extLst>
          </p:cNvPr>
          <p:cNvGraphicFramePr>
            <a:graphicFrameLocks noGrp="1"/>
          </p:cNvGraphicFramePr>
          <p:nvPr>
            <p:extLst>
              <p:ext uri="{D42A27DB-BD31-4B8C-83A1-F6EECF244321}">
                <p14:modId xmlns:p14="http://schemas.microsoft.com/office/powerpoint/2010/main" val="1043243085"/>
              </p:ext>
            </p:extLst>
          </p:nvPr>
        </p:nvGraphicFramePr>
        <p:xfrm>
          <a:off x="584441" y="2319787"/>
          <a:ext cx="10667082" cy="3467369"/>
        </p:xfrm>
        <a:graphic>
          <a:graphicData uri="http://schemas.openxmlformats.org/drawingml/2006/table">
            <a:tbl>
              <a:tblPr firstRow="1" bandRow="1">
                <a:tableStyleId>{5C22544A-7EE6-4342-B048-85BDC9FD1C3A}</a:tableStyleId>
              </a:tblPr>
              <a:tblGrid>
                <a:gridCol w="3555694">
                  <a:extLst>
                    <a:ext uri="{9D8B030D-6E8A-4147-A177-3AD203B41FA5}">
                      <a16:colId xmlns:a16="http://schemas.microsoft.com/office/drawing/2014/main" val="80773257"/>
                    </a:ext>
                  </a:extLst>
                </a:gridCol>
                <a:gridCol w="3555694">
                  <a:extLst>
                    <a:ext uri="{9D8B030D-6E8A-4147-A177-3AD203B41FA5}">
                      <a16:colId xmlns:a16="http://schemas.microsoft.com/office/drawing/2014/main" val="3212653274"/>
                    </a:ext>
                  </a:extLst>
                </a:gridCol>
                <a:gridCol w="3555694">
                  <a:extLst>
                    <a:ext uri="{9D8B030D-6E8A-4147-A177-3AD203B41FA5}">
                      <a16:colId xmlns:a16="http://schemas.microsoft.com/office/drawing/2014/main" val="2938461989"/>
                    </a:ext>
                  </a:extLst>
                </a:gridCol>
              </a:tblGrid>
              <a:tr h="375131">
                <a:tc>
                  <a:txBody>
                    <a:bodyPr/>
                    <a:lstStyle/>
                    <a:p>
                      <a:r>
                        <a:rPr lang="en-IN" dirty="0"/>
                        <a:t>Input words</a:t>
                      </a:r>
                    </a:p>
                  </a:txBody>
                  <a:tcPr/>
                </a:tc>
                <a:tc>
                  <a:txBody>
                    <a:bodyPr/>
                    <a:lstStyle/>
                    <a:p>
                      <a:r>
                        <a:rPr lang="en-IN" dirty="0"/>
                        <a:t>BERT Output</a:t>
                      </a:r>
                    </a:p>
                  </a:txBody>
                  <a:tcPr/>
                </a:tc>
                <a:tc>
                  <a:txBody>
                    <a:bodyPr/>
                    <a:lstStyle/>
                    <a:p>
                      <a:r>
                        <a:rPr lang="en-IN" dirty="0"/>
                        <a:t>ChatGPT Output</a:t>
                      </a:r>
                    </a:p>
                  </a:txBody>
                  <a:tcPr/>
                </a:tc>
                <a:extLst>
                  <a:ext uri="{0D108BD9-81ED-4DB2-BD59-A6C34878D82A}">
                    <a16:rowId xmlns:a16="http://schemas.microsoft.com/office/drawing/2014/main" val="3836037910"/>
                  </a:ext>
                </a:extLst>
              </a:tr>
              <a:tr h="655615">
                <a:tc>
                  <a:txBody>
                    <a:bodyPr/>
                    <a:lstStyle/>
                    <a:p>
                      <a:r>
                        <a:rPr lang="en-IN" dirty="0"/>
                        <a:t>brush, you, eat, time</a:t>
                      </a:r>
                    </a:p>
                  </a:txBody>
                  <a:tcPr/>
                </a:tc>
                <a:tc>
                  <a:txBody>
                    <a:bodyPr/>
                    <a:lstStyle/>
                    <a:p>
                      <a:r>
                        <a:rPr lang="en-GB" dirty="0"/>
                        <a:t>a brush and you can eat next time.</a:t>
                      </a:r>
                      <a:endParaRPr lang="en-IN" dirty="0"/>
                    </a:p>
                  </a:txBody>
                  <a:tcPr/>
                </a:tc>
                <a:tc>
                  <a:txBody>
                    <a:bodyPr/>
                    <a:lstStyle/>
                    <a:p>
                      <a:r>
                        <a:rPr lang="en-GB" dirty="0"/>
                        <a:t>You brush your teeth every time you eat.</a:t>
                      </a:r>
                      <a:endParaRPr lang="en-IN" dirty="0"/>
                    </a:p>
                  </a:txBody>
                  <a:tcPr/>
                </a:tc>
                <a:extLst>
                  <a:ext uri="{0D108BD9-81ED-4DB2-BD59-A6C34878D82A}">
                    <a16:rowId xmlns:a16="http://schemas.microsoft.com/office/drawing/2014/main" val="1307413154"/>
                  </a:ext>
                </a:extLst>
              </a:tr>
              <a:tr h="375131">
                <a:tc>
                  <a:txBody>
                    <a:bodyPr/>
                    <a:lstStyle/>
                    <a:p>
                      <a:r>
                        <a:rPr lang="en-IN" dirty="0"/>
                        <a:t>what, name, you</a:t>
                      </a:r>
                    </a:p>
                  </a:txBody>
                  <a:tcPr/>
                </a:tc>
                <a:tc>
                  <a:txBody>
                    <a:bodyPr/>
                    <a:lstStyle/>
                    <a:p>
                      <a:r>
                        <a:rPr lang="en-GB" dirty="0"/>
                        <a:t>what a name are you?</a:t>
                      </a:r>
                      <a:endParaRPr lang="en-IN" dirty="0"/>
                    </a:p>
                  </a:txBody>
                  <a:tcPr/>
                </a:tc>
                <a:tc>
                  <a:txBody>
                    <a:bodyPr/>
                    <a:lstStyle/>
                    <a:p>
                      <a:r>
                        <a:rPr lang="en-IN" dirty="0"/>
                        <a:t>What is your name?</a:t>
                      </a:r>
                    </a:p>
                  </a:txBody>
                  <a:tcPr/>
                </a:tc>
                <a:extLst>
                  <a:ext uri="{0D108BD9-81ED-4DB2-BD59-A6C34878D82A}">
                    <a16:rowId xmlns:a16="http://schemas.microsoft.com/office/drawing/2014/main" val="1499066311"/>
                  </a:ext>
                </a:extLst>
              </a:tr>
              <a:tr h="655615">
                <a:tc>
                  <a:txBody>
                    <a:bodyPr/>
                    <a:lstStyle/>
                    <a:p>
                      <a:r>
                        <a:rPr lang="en-IN" dirty="0"/>
                        <a:t>I, time, you, boxing</a:t>
                      </a:r>
                    </a:p>
                  </a:txBody>
                  <a:tcPr/>
                </a:tc>
                <a:tc>
                  <a:txBody>
                    <a:bodyPr/>
                    <a:lstStyle/>
                    <a:p>
                      <a:r>
                        <a:rPr lang="en-GB" dirty="0"/>
                        <a:t>I have time when you in boxing.</a:t>
                      </a:r>
                      <a:endParaRPr lang="en-IN" dirty="0"/>
                    </a:p>
                  </a:txBody>
                  <a:tcPr/>
                </a:tc>
                <a:tc>
                  <a:txBody>
                    <a:bodyPr/>
                    <a:lstStyle/>
                    <a:p>
                      <a:r>
                        <a:rPr lang="en-GB" dirty="0"/>
                        <a:t>I have time for you to go boxing.</a:t>
                      </a:r>
                      <a:endParaRPr lang="en-IN" dirty="0"/>
                    </a:p>
                  </a:txBody>
                  <a:tcPr/>
                </a:tc>
                <a:extLst>
                  <a:ext uri="{0D108BD9-81ED-4DB2-BD59-A6C34878D82A}">
                    <a16:rowId xmlns:a16="http://schemas.microsoft.com/office/drawing/2014/main" val="1226147023"/>
                  </a:ext>
                </a:extLst>
              </a:tr>
              <a:tr h="375131">
                <a:tc>
                  <a:txBody>
                    <a:bodyPr/>
                    <a:lstStyle/>
                    <a:p>
                      <a:r>
                        <a:rPr lang="en-IN" dirty="0"/>
                        <a:t>I, fine</a:t>
                      </a:r>
                    </a:p>
                  </a:txBody>
                  <a:tcPr/>
                </a:tc>
                <a:tc>
                  <a:txBody>
                    <a:bodyPr/>
                    <a:lstStyle/>
                    <a:p>
                      <a:r>
                        <a:rPr lang="en-IN" dirty="0"/>
                        <a:t>I am fine.</a:t>
                      </a:r>
                    </a:p>
                  </a:txBody>
                  <a:tcPr/>
                </a:tc>
                <a:tc>
                  <a:txBody>
                    <a:bodyPr/>
                    <a:lstStyle/>
                    <a:p>
                      <a:r>
                        <a:rPr lang="en-IN" dirty="0"/>
                        <a:t>I’m fine.</a:t>
                      </a:r>
                    </a:p>
                  </a:txBody>
                  <a:tcPr/>
                </a:tc>
                <a:extLst>
                  <a:ext uri="{0D108BD9-81ED-4DB2-BD59-A6C34878D82A}">
                    <a16:rowId xmlns:a16="http://schemas.microsoft.com/office/drawing/2014/main" val="2178927583"/>
                  </a:ext>
                </a:extLst>
              </a:tr>
              <a:tr h="655615">
                <a:tc>
                  <a:txBody>
                    <a:bodyPr/>
                    <a:lstStyle/>
                    <a:p>
                      <a:r>
                        <a:rPr lang="en-IN" dirty="0"/>
                        <a:t>Teacher, think, read</a:t>
                      </a:r>
                    </a:p>
                  </a:txBody>
                  <a:tcPr/>
                </a:tc>
                <a:tc>
                  <a:txBody>
                    <a:bodyPr/>
                    <a:lstStyle/>
                    <a:p>
                      <a:r>
                        <a:rPr lang="en-GB" dirty="0"/>
                        <a:t>the teacher would think and read.</a:t>
                      </a:r>
                      <a:endParaRPr lang="en-IN" dirty="0"/>
                    </a:p>
                  </a:txBody>
                  <a:tcPr/>
                </a:tc>
                <a:tc>
                  <a:txBody>
                    <a:bodyPr/>
                    <a:lstStyle/>
                    <a:p>
                      <a:r>
                        <a:rPr lang="en-GB" dirty="0"/>
                        <a:t>The teacher thinks students should read more.</a:t>
                      </a:r>
                      <a:endParaRPr lang="en-IN" dirty="0"/>
                    </a:p>
                  </a:txBody>
                  <a:tcPr/>
                </a:tc>
                <a:extLst>
                  <a:ext uri="{0D108BD9-81ED-4DB2-BD59-A6C34878D82A}">
                    <a16:rowId xmlns:a16="http://schemas.microsoft.com/office/drawing/2014/main" val="2052946435"/>
                  </a:ext>
                </a:extLst>
              </a:tr>
              <a:tr h="375131">
                <a:tc>
                  <a:txBody>
                    <a:bodyPr/>
                    <a:lstStyle/>
                    <a:p>
                      <a:r>
                        <a:rPr lang="en-IN" dirty="0"/>
                        <a:t>You, think, what</a:t>
                      </a:r>
                    </a:p>
                  </a:txBody>
                  <a:tcPr/>
                </a:tc>
                <a:tc>
                  <a:txBody>
                    <a:bodyPr/>
                    <a:lstStyle/>
                    <a:p>
                      <a:r>
                        <a:rPr lang="en-IN" dirty="0"/>
                        <a:t>you can think , what?</a:t>
                      </a:r>
                    </a:p>
                  </a:txBody>
                  <a:tcPr/>
                </a:tc>
                <a:tc>
                  <a:txBody>
                    <a:bodyPr/>
                    <a:lstStyle/>
                    <a:p>
                      <a:r>
                        <a:rPr lang="en-IN" dirty="0"/>
                        <a:t>You think what?</a:t>
                      </a:r>
                    </a:p>
                  </a:txBody>
                  <a:tcPr/>
                </a:tc>
                <a:extLst>
                  <a:ext uri="{0D108BD9-81ED-4DB2-BD59-A6C34878D82A}">
                    <a16:rowId xmlns:a16="http://schemas.microsoft.com/office/drawing/2014/main" val="1666481845"/>
                  </a:ext>
                </a:extLst>
              </a:tr>
            </a:tbl>
          </a:graphicData>
        </a:graphic>
      </p:graphicFrame>
    </p:spTree>
    <p:extLst>
      <p:ext uri="{BB962C8B-B14F-4D97-AF65-F5344CB8AC3E}">
        <p14:creationId xmlns:p14="http://schemas.microsoft.com/office/powerpoint/2010/main" val="2099713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7335835" cy="1268984"/>
          </a:xfrm>
        </p:spPr>
        <p:txBody>
          <a:bodyPr>
            <a:normAutofit/>
          </a:bodyPr>
          <a:lstStyle/>
          <a:p>
            <a:r>
              <a:rPr lang="en-IN" dirty="0"/>
              <a:t>APPLICATIONS</a:t>
            </a:r>
          </a:p>
        </p:txBody>
      </p:sp>
      <p:cxnSp>
        <p:nvCxnSpPr>
          <p:cNvPr id="12" name="Straight Connector 11">
            <a:extLst>
              <a:ext uri="{FF2B5EF4-FFF2-40B4-BE49-F238E27FC236}">
                <a16:creationId xmlns:a16="http://schemas.microsoft.com/office/drawing/2014/main" id="{65824CF1-E973-7D48-9ECB-68CF79EC0D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4AF2FA8B-43E1-1556-96AD-3A0B1D481BF0}"/>
              </a:ext>
            </a:extLst>
          </p:cNvPr>
          <p:cNvGraphicFramePr>
            <a:graphicFrameLocks noGrp="1"/>
          </p:cNvGraphicFramePr>
          <p:nvPr>
            <p:ph idx="1"/>
            <p:extLst>
              <p:ext uri="{D42A27DB-BD31-4B8C-83A1-F6EECF244321}">
                <p14:modId xmlns:p14="http://schemas.microsoft.com/office/powerpoint/2010/main" val="38467571"/>
              </p:ext>
            </p:extLst>
          </p:nvPr>
        </p:nvGraphicFramePr>
        <p:xfrm>
          <a:off x="967562" y="2497074"/>
          <a:ext cx="10249787" cy="3263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21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CHALLENGES</a:t>
            </a:r>
          </a:p>
        </p:txBody>
      </p:sp>
      <p:graphicFrame>
        <p:nvGraphicFramePr>
          <p:cNvPr id="6" name="Content Placeholder 3">
            <a:extLst>
              <a:ext uri="{FF2B5EF4-FFF2-40B4-BE49-F238E27FC236}">
                <a16:creationId xmlns:a16="http://schemas.microsoft.com/office/drawing/2014/main" id="{302714BC-7C18-2D4C-03D7-197E805FFF81}"/>
              </a:ext>
            </a:extLst>
          </p:cNvPr>
          <p:cNvGraphicFramePr>
            <a:graphicFrameLocks noGrp="1"/>
          </p:cNvGraphicFramePr>
          <p:nvPr>
            <p:ph idx="1"/>
          </p:nvPr>
        </p:nvGraphicFramePr>
        <p:xfrm>
          <a:off x="565150" y="2160016"/>
          <a:ext cx="7335835" cy="360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0213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0EBDB1D-17AA-8140-B216-35CBA8C9E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4">
              <a:extLst>
                <a:ext uri="{FF2B5EF4-FFF2-40B4-BE49-F238E27FC236}">
                  <a16:creationId xmlns:a16="http://schemas.microsoft.com/office/drawing/2014/main" id="{98E3FFBE-BCB2-4744-8CA3-BC11F11AD4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6">
              <a:extLst>
                <a:ext uri="{FF2B5EF4-FFF2-40B4-BE49-F238E27FC236}">
                  <a16:creationId xmlns:a16="http://schemas.microsoft.com/office/drawing/2014/main" id="{BBD5B432-1551-644A-B937-54EFF4201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8">
              <a:extLst>
                <a:ext uri="{FF2B5EF4-FFF2-40B4-BE49-F238E27FC236}">
                  <a16:creationId xmlns:a16="http://schemas.microsoft.com/office/drawing/2014/main" id="{BDCFB512-5A0E-0143-B5B7-6A965E100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50">
              <a:extLst>
                <a:ext uri="{FF2B5EF4-FFF2-40B4-BE49-F238E27FC236}">
                  <a16:creationId xmlns:a16="http://schemas.microsoft.com/office/drawing/2014/main" id="{EEDAA716-EDDF-5941-A55E-C12C893A3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7493280" y="770890"/>
            <a:ext cx="4133560" cy="1268984"/>
          </a:xfrm>
        </p:spPr>
        <p:txBody>
          <a:bodyPr>
            <a:normAutofit/>
          </a:bodyPr>
          <a:lstStyle/>
          <a:p>
            <a:r>
              <a:rPr lang="en-IN" dirty="0"/>
              <a:t>CONCLUSION</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7493280" y="2160016"/>
            <a:ext cx="4133560" cy="3601212"/>
          </a:xfrm>
        </p:spPr>
        <p:txBody>
          <a:bodyPr>
            <a:normAutofit/>
          </a:bodyPr>
          <a:lstStyle/>
          <a:p>
            <a:pPr>
              <a:lnSpc>
                <a:spcPct val="90000"/>
              </a:lnSpc>
            </a:pPr>
            <a:r>
              <a:rPr lang="en-IN" sz="1500"/>
              <a:t>While working on this project, my aim was to develop a real-time translation application which can be used to narrow the communication gap between speech impaired and the rest of the population. </a:t>
            </a:r>
          </a:p>
          <a:p>
            <a:pPr>
              <a:lnSpc>
                <a:spcPct val="90000"/>
              </a:lnSpc>
            </a:pPr>
            <a:r>
              <a:rPr lang="en-IN" sz="1500"/>
              <a:t>There was lack of data for this task, so I worked on creating a small working dataset.</a:t>
            </a:r>
          </a:p>
          <a:p>
            <a:pPr>
              <a:lnSpc>
                <a:spcPct val="90000"/>
              </a:lnSpc>
            </a:pPr>
            <a:r>
              <a:rPr lang="en-IN" sz="1500"/>
              <a:t>Need to be careful while capturing the gestures as the movement of the hand matters a lot.</a:t>
            </a:r>
          </a:p>
          <a:p>
            <a:pPr>
              <a:lnSpc>
                <a:spcPct val="90000"/>
              </a:lnSpc>
            </a:pPr>
            <a:r>
              <a:rPr lang="en-IN" sz="1500"/>
              <a:t>Also, the model sometimes misclassifies the words having similar gesture.</a:t>
            </a:r>
          </a:p>
          <a:p>
            <a:pPr>
              <a:lnSpc>
                <a:spcPct val="90000"/>
              </a:lnSpc>
            </a:pPr>
            <a:endParaRPr lang="en-IN" sz="1500"/>
          </a:p>
        </p:txBody>
      </p:sp>
      <p:pic>
        <p:nvPicPr>
          <p:cNvPr id="6" name="Picture 5" descr="Light bulb on yellow background with sketched light beams and cord">
            <a:extLst>
              <a:ext uri="{FF2B5EF4-FFF2-40B4-BE49-F238E27FC236}">
                <a16:creationId xmlns:a16="http://schemas.microsoft.com/office/drawing/2014/main" id="{1E5DFF87-305F-6E49-94CA-E7FE9065CA2C}"/>
              </a:ext>
            </a:extLst>
          </p:cNvPr>
          <p:cNvPicPr>
            <a:picLocks noChangeAspect="1"/>
          </p:cNvPicPr>
          <p:nvPr/>
        </p:nvPicPr>
        <p:blipFill rotWithShape="1">
          <a:blip r:embed="rId2"/>
          <a:srcRect l="37880"/>
          <a:stretch/>
        </p:blipFill>
        <p:spPr>
          <a:xfrm>
            <a:off x="20" y="1"/>
            <a:ext cx="6927143"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93279"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484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1" y="770889"/>
            <a:ext cx="4133560" cy="3395469"/>
          </a:xfrm>
        </p:spPr>
        <p:txBody>
          <a:bodyPr>
            <a:normAutofit/>
          </a:bodyPr>
          <a:lstStyle/>
          <a:p>
            <a:r>
              <a:rPr lang="en-IN" dirty="0"/>
              <a:t>FUTURE WORK</a:t>
            </a:r>
          </a:p>
        </p:txBody>
      </p:sp>
      <p:cxnSp>
        <p:nvCxnSpPr>
          <p:cNvPr id="12" name="Straight Connector 11">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356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3">
            <a:extLst>
              <a:ext uri="{FF2B5EF4-FFF2-40B4-BE49-F238E27FC236}">
                <a16:creationId xmlns:a16="http://schemas.microsoft.com/office/drawing/2014/main" id="{48087FD9-0F95-F9ED-F2D4-428A4651D07F}"/>
              </a:ext>
            </a:extLst>
          </p:cNvPr>
          <p:cNvGraphicFramePr>
            <a:graphicFrameLocks noGrp="1"/>
          </p:cNvGraphicFramePr>
          <p:nvPr>
            <p:ph idx="1"/>
            <p:extLst>
              <p:ext uri="{D42A27DB-BD31-4B8C-83A1-F6EECF244321}">
                <p14:modId xmlns:p14="http://schemas.microsoft.com/office/powerpoint/2010/main" val="1287205092"/>
              </p:ext>
            </p:extLst>
          </p:nvPr>
        </p:nvGraphicFramePr>
        <p:xfrm>
          <a:off x="5316278" y="809039"/>
          <a:ext cx="6104761" cy="5464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6738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REFERENCES</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674420"/>
            <a:ext cx="9873260" cy="4096988"/>
          </a:xfrm>
        </p:spPr>
        <p:txBody>
          <a:bodyPr/>
          <a:lstStyle/>
          <a:p>
            <a:pPr algn="just"/>
            <a:r>
              <a:rPr lang="en-GB" sz="1800" b="0" i="0" u="none" strike="noStrike" dirty="0">
                <a:solidFill>
                  <a:srgbClr val="000000"/>
                </a:solidFill>
                <a:effectLst/>
                <a:latin typeface="Arial" panose="020B0604020202020204" pitchFamily="34" charset="0"/>
              </a:rPr>
              <a:t>[1] P. Likhar and G.N. Rathna. Indian sign language translation using deep learning. In</a:t>
            </a:r>
            <a:br>
              <a:rPr lang="en-GB" sz="1800" b="0" i="0" u="none" strike="noStrike" dirty="0">
                <a:solidFill>
                  <a:srgbClr val="000000"/>
                </a:solidFill>
                <a:effectLst/>
                <a:latin typeface="Arial" panose="020B0604020202020204" pitchFamily="34" charset="0"/>
              </a:rPr>
            </a:br>
            <a:r>
              <a:rPr lang="en-GB" sz="1800" b="0" i="0" u="none" strike="noStrike" dirty="0">
                <a:solidFill>
                  <a:srgbClr val="000000"/>
                </a:solidFill>
                <a:effectLst/>
                <a:latin typeface="Arial" panose="020B0604020202020204" pitchFamily="34" charset="0"/>
              </a:rPr>
              <a:t>In 2021 IEEE 9th Region 10 Humanitarian Technology Conference (R10-HTC) (pp. 1-4). IEEE., 2021.</a:t>
            </a:r>
          </a:p>
          <a:p>
            <a:pPr algn="just"/>
            <a:r>
              <a:rPr lang="en-IN" sz="1800" dirty="0">
                <a:latin typeface="Arial" panose="020B0604020202020204" pitchFamily="34" charset="0"/>
                <a:cs typeface="Arial" panose="020B0604020202020204" pitchFamily="34" charset="0"/>
              </a:rPr>
              <a:t>[2] Joyeeta Singha and Karen Das. Indian sign language recognition using eigen value weighted Euclidean distance-based classification technique. arXiv preprint arXiv:1303.0634, 2013.</a:t>
            </a:r>
          </a:p>
          <a:p>
            <a:pPr algn="just"/>
            <a:r>
              <a:rPr lang="en-IN" sz="1800" dirty="0">
                <a:latin typeface="Arial" panose="020B0604020202020204" pitchFamily="34" charset="0"/>
                <a:cs typeface="Arial" panose="020B0604020202020204" pitchFamily="34" charset="0"/>
              </a:rPr>
              <a:t>[3] </a:t>
            </a:r>
            <a:r>
              <a:rPr lang="en-IN" sz="1800" b="0" i="0" dirty="0">
                <a:solidFill>
                  <a:srgbClr val="000000"/>
                </a:solidFill>
                <a:effectLst/>
                <a:latin typeface="Arial" panose="020B0604020202020204" pitchFamily="34" charset="0"/>
              </a:rPr>
              <a:t>Pigou L., Dieleman S., Kindermans PJ., Schrauwen B. (2015) Sign Language Recognition Using Convolutional Neural Networks. In: Agapito L., Bronstein M., Rother C. (eds) Computer Vision – ECCV 2014 Workshops. ECCV 2014. Lecture Notes in Computer Science, vol 8925. Springer, Cham.</a:t>
            </a:r>
          </a:p>
          <a:p>
            <a:pPr algn="just"/>
            <a:r>
              <a:rPr lang="en-IN" sz="1800" b="0" i="0" dirty="0">
                <a:solidFill>
                  <a:srgbClr val="000000"/>
                </a:solidFill>
                <a:effectLst/>
                <a:latin typeface="Arial" panose="020B0604020202020204" pitchFamily="34" charset="0"/>
              </a:rPr>
              <a:t>[4] Huang, J., Zhou, W., &amp; Li, H. (2015). Sign Language Recognition using 3D convolutional neural networks. IEEE International Conference on Multimedia and Expo (ICME) (pp. 1-6). Turin: IEEE.</a:t>
            </a:r>
          </a:p>
          <a:p>
            <a:pPr algn="just"/>
            <a:endParaRPr lang="en-IN" sz="1800" b="0" i="0" dirty="0">
              <a:solidFill>
                <a:srgbClr val="000000"/>
              </a:solidFill>
              <a:effectLst/>
              <a:latin typeface="Arial" panose="020B0604020202020204" pitchFamily="34" charset="0"/>
            </a:endParaRPr>
          </a:p>
          <a:p>
            <a:pPr algn="just"/>
            <a:endParaRPr lang="en-IN" sz="1800" b="0" i="0" dirty="0">
              <a:solidFill>
                <a:srgbClr val="000000"/>
              </a:solidFill>
              <a:effectLst/>
              <a:latin typeface="Arial" panose="020B0604020202020204" pitchFamily="34" charset="0"/>
            </a:endParaRPr>
          </a:p>
          <a:p>
            <a:pPr algn="just"/>
            <a:endParaRPr lang="en-IN" sz="1800" dirty="0">
              <a:latin typeface="Arial" panose="020B0604020202020204" pitchFamily="34" charset="0"/>
              <a:cs typeface="Arial" panose="020B0604020202020204" pitchFamily="34" charset="0"/>
            </a:endParaRPr>
          </a:p>
          <a:p>
            <a:pPr algn="just"/>
            <a:endParaRPr lang="en-GB" sz="1800" b="0" i="0" u="none" strike="noStrike" dirty="0">
              <a:solidFill>
                <a:srgbClr val="000000"/>
              </a:solidFill>
              <a:effectLst/>
              <a:latin typeface="Arial" panose="020B0604020202020204" pitchFamily="34" charset="0"/>
              <a:cs typeface="Arial" panose="020B0604020202020204" pitchFamily="34" charset="0"/>
            </a:endParaRPr>
          </a:p>
          <a:p>
            <a:pPr algn="just"/>
            <a:endParaRPr lang="en-IN" dirty="0"/>
          </a:p>
        </p:txBody>
      </p:sp>
    </p:spTree>
    <p:extLst>
      <p:ext uri="{BB962C8B-B14F-4D97-AF65-F5344CB8AC3E}">
        <p14:creationId xmlns:p14="http://schemas.microsoft.com/office/powerpoint/2010/main" val="1073646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625556" y="1893141"/>
            <a:ext cx="6404372" cy="2866405"/>
          </a:xfrm>
        </p:spPr>
        <p:txBody>
          <a:bodyPr vert="horz" lIns="91440" tIns="45720" rIns="91440" bIns="45720" rtlCol="0" anchor="t">
            <a:normAutofit/>
          </a:bodyPr>
          <a:lstStyle/>
          <a:p>
            <a:r>
              <a:rPr lang="en-US" sz="6000"/>
              <a:t>Thank You!</a:t>
            </a:r>
          </a:p>
        </p:txBody>
      </p:sp>
      <p:cxnSp>
        <p:nvCxnSpPr>
          <p:cNvPr id="39" name="Straight Connector 38">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640437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Smiling Face with No Fill">
            <a:extLst>
              <a:ext uri="{FF2B5EF4-FFF2-40B4-BE49-F238E27FC236}">
                <a16:creationId xmlns:a16="http://schemas.microsoft.com/office/drawing/2014/main" id="{AB6E4756-C77E-5A82-6943-0DEC70D0AE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4656" y="1423446"/>
            <a:ext cx="4002456" cy="4002456"/>
          </a:xfrm>
          <a:prstGeom prst="rect">
            <a:avLst/>
          </a:prstGeom>
        </p:spPr>
      </p:pic>
      <p:grpSp>
        <p:nvGrpSpPr>
          <p:cNvPr id="41" name="Group 40">
            <a:extLst>
              <a:ext uri="{FF2B5EF4-FFF2-40B4-BE49-F238E27FC236}">
                <a16:creationId xmlns:a16="http://schemas.microsoft.com/office/drawing/2014/main" id="{1B5E71B3-7269-894E-A00B-31D341365F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42" name="Freeform 85">
              <a:extLst>
                <a:ext uri="{FF2B5EF4-FFF2-40B4-BE49-F238E27FC236}">
                  <a16:creationId xmlns:a16="http://schemas.microsoft.com/office/drawing/2014/main" id="{FFFA3A20-1539-CC4A-9BE1-7415FE5A98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44EBCCFB-8EAB-2442-8E02-293F08D50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9">
              <a:extLst>
                <a:ext uri="{FF2B5EF4-FFF2-40B4-BE49-F238E27FC236}">
                  <a16:creationId xmlns:a16="http://schemas.microsoft.com/office/drawing/2014/main" id="{AFD14830-CC36-D64E-8173-398042563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97">
              <a:extLst>
                <a:ext uri="{FF2B5EF4-FFF2-40B4-BE49-F238E27FC236}">
                  <a16:creationId xmlns:a16="http://schemas.microsoft.com/office/drawing/2014/main" id="{FAA40AB8-EB6E-A44D-B3CA-7D25B64F5A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2669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a:t>INTRODUCTION</a:t>
            </a:r>
            <a:endParaRPr lang="en-IN" dirty="0"/>
          </a:p>
        </p:txBody>
      </p:sp>
      <p:graphicFrame>
        <p:nvGraphicFramePr>
          <p:cNvPr id="6" name="Content Placeholder 3">
            <a:extLst>
              <a:ext uri="{FF2B5EF4-FFF2-40B4-BE49-F238E27FC236}">
                <a16:creationId xmlns:a16="http://schemas.microsoft.com/office/drawing/2014/main" id="{EF17AF55-4650-3D77-1955-E14FD16F56C4}"/>
              </a:ext>
            </a:extLst>
          </p:cNvPr>
          <p:cNvGraphicFramePr>
            <a:graphicFrameLocks noGrp="1"/>
          </p:cNvGraphicFramePr>
          <p:nvPr>
            <p:ph idx="1"/>
            <p:extLst>
              <p:ext uri="{D42A27DB-BD31-4B8C-83A1-F6EECF244321}">
                <p14:modId xmlns:p14="http://schemas.microsoft.com/office/powerpoint/2010/main" val="3577826132"/>
              </p:ext>
            </p:extLst>
          </p:nvPr>
        </p:nvGraphicFramePr>
        <p:xfrm>
          <a:off x="565150" y="1686296"/>
          <a:ext cx="7335835" cy="4074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893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Objective</a:t>
            </a:r>
          </a:p>
        </p:txBody>
      </p:sp>
      <p:graphicFrame>
        <p:nvGraphicFramePr>
          <p:cNvPr id="6" name="Content Placeholder 3">
            <a:extLst>
              <a:ext uri="{FF2B5EF4-FFF2-40B4-BE49-F238E27FC236}">
                <a16:creationId xmlns:a16="http://schemas.microsoft.com/office/drawing/2014/main" id="{6BC6B93E-DA08-D4F6-3CD5-1763A930253F}"/>
              </a:ext>
            </a:extLst>
          </p:cNvPr>
          <p:cNvGraphicFramePr>
            <a:graphicFrameLocks noGrp="1"/>
          </p:cNvGraphicFramePr>
          <p:nvPr>
            <p:ph idx="1"/>
            <p:extLst>
              <p:ext uri="{D42A27DB-BD31-4B8C-83A1-F6EECF244321}">
                <p14:modId xmlns:p14="http://schemas.microsoft.com/office/powerpoint/2010/main" val="2937946530"/>
              </p:ext>
            </p:extLst>
          </p:nvPr>
        </p:nvGraphicFramePr>
        <p:xfrm>
          <a:off x="565150" y="1790491"/>
          <a:ext cx="7335835" cy="4087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498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PROBLEM STATEMENT</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65150" y="1615044"/>
            <a:ext cx="8258216" cy="3883231"/>
          </a:xfrm>
        </p:spPr>
        <p:txBody>
          <a:bodyPr/>
          <a:lstStyle/>
          <a:p>
            <a:pPr algn="just"/>
            <a:r>
              <a:rPr lang="en-IN" dirty="0"/>
              <a:t>This project has been divided into two problems:</a:t>
            </a:r>
          </a:p>
          <a:p>
            <a:pPr lvl="1" algn="just"/>
            <a:r>
              <a:rPr lang="en-IN" b="1" dirty="0"/>
              <a:t>ISL Recognition: </a:t>
            </a:r>
            <a:r>
              <a:rPr lang="en-IN" dirty="0"/>
              <a:t>In this problem, the model we are using must detect the gesture from the input and then classify it as one of the words in the vocabulary that the gesture represents. So, it is a classification task.</a:t>
            </a:r>
          </a:p>
          <a:p>
            <a:pPr marL="457200" lvl="1" indent="0" algn="just">
              <a:buNone/>
            </a:pPr>
            <a:endParaRPr lang="en-IN" dirty="0"/>
          </a:p>
          <a:p>
            <a:pPr lvl="1" algn="just"/>
            <a:r>
              <a:rPr lang="en-IN" b="1" dirty="0"/>
              <a:t>ISL Sentence Generation:</a:t>
            </a:r>
            <a:r>
              <a:rPr lang="en-IN" dirty="0"/>
              <a:t> At this step, we have to use the recognized words in the previous step and with the help of Large Language Models (LLMs), we try to generate a meaningful and grammatically correct sentence that is being conveyed with the help of gestures. </a:t>
            </a:r>
            <a:endParaRPr lang="en-IN" b="1" dirty="0"/>
          </a:p>
        </p:txBody>
      </p:sp>
    </p:spTree>
    <p:extLst>
      <p:ext uri="{BB962C8B-B14F-4D97-AF65-F5344CB8AC3E}">
        <p14:creationId xmlns:p14="http://schemas.microsoft.com/office/powerpoint/2010/main" val="280677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RELATED WORK</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688769" y="1840675"/>
            <a:ext cx="9607137" cy="4246435"/>
          </a:xfrm>
        </p:spPr>
        <p:txBody>
          <a:bodyPr/>
          <a:lstStyle/>
          <a:p>
            <a:pPr algn="just"/>
            <a:r>
              <a:rPr lang="en-IN" dirty="0"/>
              <a:t>In past, most of the work done was using static gestures and very little has been done with dynamic gestures.</a:t>
            </a:r>
          </a:p>
          <a:p>
            <a:pPr algn="just"/>
            <a:r>
              <a:rPr lang="en-IN" dirty="0"/>
              <a:t>Work done by Singha et al.[2] deals with static gestures.</a:t>
            </a:r>
          </a:p>
          <a:p>
            <a:pPr algn="just"/>
            <a:r>
              <a:rPr lang="en-IN" dirty="0"/>
              <a:t>Pigou et al.[3] used a dataset that consisted of 20 Italian sign gestures. Then, he was CNN model having 6 layers for feature extraction and used ANN for classification. He achieved accuracy of 91.70%.</a:t>
            </a:r>
          </a:p>
          <a:p>
            <a:pPr algn="just"/>
            <a:r>
              <a:rPr lang="en-IN" dirty="0"/>
              <a:t>Similar work was done by J Huang[4], where he created a dataset of 25 words using Kinect. He got average accuracy of 94.2%.</a:t>
            </a:r>
          </a:p>
        </p:txBody>
      </p:sp>
    </p:spTree>
    <p:extLst>
      <p:ext uri="{BB962C8B-B14F-4D97-AF65-F5344CB8AC3E}">
        <p14:creationId xmlns:p14="http://schemas.microsoft.com/office/powerpoint/2010/main" val="2213535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65150" y="770890"/>
            <a:ext cx="9198761" cy="1268984"/>
          </a:xfrm>
        </p:spPr>
        <p:txBody>
          <a:bodyPr>
            <a:normAutofit/>
          </a:bodyPr>
          <a:lstStyle/>
          <a:p>
            <a:r>
              <a:rPr lang="en-IN" dirty="0"/>
              <a:t>RELATED WORK</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688769" y="1840675"/>
            <a:ext cx="9607137" cy="4246435"/>
          </a:xfrm>
        </p:spPr>
        <p:txBody>
          <a:bodyPr/>
          <a:lstStyle/>
          <a:p>
            <a:pPr algn="just"/>
            <a:r>
              <a:rPr lang="en-IN" dirty="0"/>
              <a:t>In another work by Geetha, they used 50 sample of every alphabet and digits. The region of interest of the sign gesture was analysed and the boundary was removed. Then, it underwent a series of smoothening to extract the features. SVM was used to classify the images and the accuracy of the model was 90.00%.</a:t>
            </a:r>
          </a:p>
          <a:p>
            <a:pPr algn="just"/>
            <a:r>
              <a:rPr lang="en-IN" dirty="0"/>
              <a:t>In the work done by Pratik Likhar et al.[1], they worked on sentence-level translation. The dataset was generated by themselves. The dataset had 12 different sentences and for each sentence, there were 8 videos.</a:t>
            </a:r>
          </a:p>
        </p:txBody>
      </p:sp>
    </p:spTree>
    <p:extLst>
      <p:ext uri="{BB962C8B-B14F-4D97-AF65-F5344CB8AC3E}">
        <p14:creationId xmlns:p14="http://schemas.microsoft.com/office/powerpoint/2010/main" val="181052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224243" y="770890"/>
            <a:ext cx="6400999" cy="1268984"/>
          </a:xfrm>
        </p:spPr>
        <p:txBody>
          <a:bodyPr>
            <a:normAutofit/>
          </a:bodyPr>
          <a:lstStyle/>
          <a:p>
            <a:r>
              <a:rPr lang="en-IN" dirty="0"/>
              <a:t>PROPOSED METHOD</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252180" y="2068489"/>
            <a:ext cx="6400999" cy="2967153"/>
          </a:xfrm>
        </p:spPr>
        <p:txBody>
          <a:bodyPr>
            <a:normAutofit/>
          </a:bodyPr>
          <a:lstStyle/>
          <a:p>
            <a:pPr>
              <a:lnSpc>
                <a:spcPct val="90000"/>
              </a:lnSpc>
            </a:pPr>
            <a:r>
              <a:rPr lang="en-IN" sz="1500" b="1" dirty="0"/>
              <a:t>ISL Recognition</a:t>
            </a:r>
          </a:p>
          <a:p>
            <a:pPr lvl="1">
              <a:lnSpc>
                <a:spcPct val="90000"/>
              </a:lnSpc>
            </a:pPr>
            <a:r>
              <a:rPr lang="en-IN" sz="1600" dirty="0"/>
              <a:t>Used MediaPipe Holistic model to extract the landmark points for hand, pose and face as they are involved in making different gestures for each frame.</a:t>
            </a:r>
          </a:p>
          <a:p>
            <a:pPr lvl="1">
              <a:lnSpc>
                <a:spcPct val="90000"/>
              </a:lnSpc>
            </a:pPr>
            <a:r>
              <a:rPr lang="en-IN" sz="1600" dirty="0"/>
              <a:t>This data is now fed to the classifier model to classify the gesture as one of the words in the vocabulary.</a:t>
            </a:r>
          </a:p>
          <a:p>
            <a:pPr lvl="1">
              <a:lnSpc>
                <a:spcPct val="90000"/>
              </a:lnSpc>
            </a:pPr>
            <a:r>
              <a:rPr lang="en-IN" sz="1600" dirty="0"/>
              <a:t>Since the data we are dealing with is sequential data, we have used LSTM (Long Short Term Memory) as the classification model because they are good for dealing with sequential data.</a:t>
            </a:r>
          </a:p>
          <a:p>
            <a:pPr lvl="1">
              <a:lnSpc>
                <a:spcPct val="90000"/>
              </a:lnSpc>
            </a:pPr>
            <a:r>
              <a:rPr lang="en-IN" sz="1600" dirty="0"/>
              <a:t>Store all the recognized words in a list.</a:t>
            </a:r>
          </a:p>
        </p:txBody>
      </p:sp>
      <p:pic>
        <p:nvPicPr>
          <p:cNvPr id="6" name="Picture 5" descr="Artificial hands reaching out">
            <a:extLst>
              <a:ext uri="{FF2B5EF4-FFF2-40B4-BE49-F238E27FC236}">
                <a16:creationId xmlns:a16="http://schemas.microsoft.com/office/drawing/2014/main" id="{BC1595CD-D5F1-740D-8D83-60D556CBA4B4}"/>
              </a:ext>
            </a:extLst>
          </p:cNvPr>
          <p:cNvPicPr>
            <a:picLocks noChangeAspect="1"/>
          </p:cNvPicPr>
          <p:nvPr/>
        </p:nvPicPr>
        <p:blipFill rotWithShape="1">
          <a:blip r:embed="rId2"/>
          <a:srcRect l="35310" r="38714" b="1"/>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62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F2E4D6-EF46-1C43-8F3E-3620C3C83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A00BDF4-7643-A942-A588-F24E4E09AA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13" name="Freeform 32">
              <a:extLst>
                <a:ext uri="{FF2B5EF4-FFF2-40B4-BE49-F238E27FC236}">
                  <a16:creationId xmlns:a16="http://schemas.microsoft.com/office/drawing/2014/main" id="{90B25A21-16B9-8D47-928B-2367A0B8C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4">
              <a:extLst>
                <a:ext uri="{FF2B5EF4-FFF2-40B4-BE49-F238E27FC236}">
                  <a16:creationId xmlns:a16="http://schemas.microsoft.com/office/drawing/2014/main" id="{E5E64190-3AC0-0A48-9917-5FAE935A8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47">
              <a:extLst>
                <a:ext uri="{FF2B5EF4-FFF2-40B4-BE49-F238E27FC236}">
                  <a16:creationId xmlns:a16="http://schemas.microsoft.com/office/drawing/2014/main" id="{AE71CDB8-B430-F14E-99C8-E6AAB8E21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48">
              <a:extLst>
                <a:ext uri="{FF2B5EF4-FFF2-40B4-BE49-F238E27FC236}">
                  <a16:creationId xmlns:a16="http://schemas.microsoft.com/office/drawing/2014/main" id="{DCA37B0A-FCCC-7642-B70D-56AD50049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B7C25D2-08FB-F0F1-C286-37630A9493A0}"/>
              </a:ext>
            </a:extLst>
          </p:cNvPr>
          <p:cNvSpPr>
            <a:spLocks noGrp="1"/>
          </p:cNvSpPr>
          <p:nvPr>
            <p:ph type="title"/>
          </p:nvPr>
        </p:nvSpPr>
        <p:spPr>
          <a:xfrm>
            <a:off x="5224243" y="770890"/>
            <a:ext cx="6400999" cy="1268984"/>
          </a:xfrm>
        </p:spPr>
        <p:txBody>
          <a:bodyPr>
            <a:normAutofit/>
          </a:bodyPr>
          <a:lstStyle/>
          <a:p>
            <a:r>
              <a:rPr lang="en-IN" dirty="0"/>
              <a:t>PROPOSED METHOD</a:t>
            </a:r>
          </a:p>
        </p:txBody>
      </p:sp>
      <p:sp>
        <p:nvSpPr>
          <p:cNvPr id="4" name="Content Placeholder 3">
            <a:extLst>
              <a:ext uri="{FF2B5EF4-FFF2-40B4-BE49-F238E27FC236}">
                <a16:creationId xmlns:a16="http://schemas.microsoft.com/office/drawing/2014/main" id="{5846E53C-C9D9-A40A-9076-9046109CC636}"/>
              </a:ext>
            </a:extLst>
          </p:cNvPr>
          <p:cNvSpPr>
            <a:spLocks noGrp="1"/>
          </p:cNvSpPr>
          <p:nvPr>
            <p:ph idx="1"/>
          </p:nvPr>
        </p:nvSpPr>
        <p:spPr>
          <a:xfrm>
            <a:off x="5224243" y="2160016"/>
            <a:ext cx="6400999" cy="2880759"/>
          </a:xfrm>
        </p:spPr>
        <p:txBody>
          <a:bodyPr>
            <a:normAutofit/>
          </a:bodyPr>
          <a:lstStyle/>
          <a:p>
            <a:pPr>
              <a:lnSpc>
                <a:spcPct val="90000"/>
              </a:lnSpc>
            </a:pPr>
            <a:r>
              <a:rPr lang="en-IN" sz="1500" b="1" dirty="0"/>
              <a:t>ISL Sentence Generation</a:t>
            </a:r>
          </a:p>
          <a:p>
            <a:pPr lvl="1" algn="just"/>
            <a:r>
              <a:rPr lang="en-IN" sz="1600" dirty="0"/>
              <a:t>The list of recognized words during the ISL Recognition is fed to the LLMs.</a:t>
            </a:r>
          </a:p>
          <a:p>
            <a:pPr lvl="1" algn="just"/>
            <a:r>
              <a:rPr lang="en-IN" sz="1600" dirty="0"/>
              <a:t>We have used two LLMs: BERT and ChatGPT.</a:t>
            </a:r>
          </a:p>
          <a:p>
            <a:pPr lvl="1" algn="just"/>
            <a:r>
              <a:rPr lang="en-IN" sz="1600" dirty="0"/>
              <a:t>Both the LLMs are given the list of recognized words as input.</a:t>
            </a:r>
          </a:p>
          <a:p>
            <a:pPr lvl="1" algn="just"/>
            <a:r>
              <a:rPr lang="en-IN" sz="1600" dirty="0"/>
              <a:t>Based on the input words, the LLMs generate a meaningful sentence.</a:t>
            </a:r>
          </a:p>
        </p:txBody>
      </p:sp>
      <p:pic>
        <p:nvPicPr>
          <p:cNvPr id="6" name="Picture 5" descr="Artificial hands reaching out">
            <a:extLst>
              <a:ext uri="{FF2B5EF4-FFF2-40B4-BE49-F238E27FC236}">
                <a16:creationId xmlns:a16="http://schemas.microsoft.com/office/drawing/2014/main" id="{BC1595CD-D5F1-740D-8D83-60D556CBA4B4}"/>
              </a:ext>
            </a:extLst>
          </p:cNvPr>
          <p:cNvPicPr>
            <a:picLocks noChangeAspect="1"/>
          </p:cNvPicPr>
          <p:nvPr/>
        </p:nvPicPr>
        <p:blipFill rotWithShape="1">
          <a:blip r:embed="rId2"/>
          <a:srcRect l="35310" r="38714" b="1"/>
          <a:stretch/>
        </p:blipFill>
        <p:spPr>
          <a:xfrm>
            <a:off x="20" y="1"/>
            <a:ext cx="4657325" cy="6857999"/>
          </a:xfrm>
          <a:prstGeom prst="rect">
            <a:avLst/>
          </a:prstGeom>
        </p:spPr>
      </p:pic>
      <p:cxnSp>
        <p:nvCxnSpPr>
          <p:cNvPr id="18" name="Straight Connector 17">
            <a:extLst>
              <a:ext uri="{FF2B5EF4-FFF2-40B4-BE49-F238E27FC236}">
                <a16:creationId xmlns:a16="http://schemas.microsoft.com/office/drawing/2014/main" id="{BF3CF3DF-4809-5B42-9F22-9813913792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24243" y="6087110"/>
            <a:ext cx="6400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958073"/>
      </p:ext>
    </p:extLst>
  </p:cSld>
  <p:clrMapOvr>
    <a:masterClrMapping/>
  </p:clrMapOvr>
</p:sld>
</file>

<file path=ppt/theme/theme1.xml><?xml version="1.0" encoding="utf-8"?>
<a:theme xmlns:a="http://schemas.openxmlformats.org/drawingml/2006/main" name="PunchcardVTI">
  <a:themeElements>
    <a:clrScheme name="AnalogousFromRegularSeedLeftStep">
      <a:dk1>
        <a:srgbClr val="000000"/>
      </a:dk1>
      <a:lt1>
        <a:srgbClr val="FFFFFF"/>
      </a:lt1>
      <a:dk2>
        <a:srgbClr val="1D3325"/>
      </a:dk2>
      <a:lt2>
        <a:srgbClr val="E8E3E2"/>
      </a:lt2>
      <a:accent1>
        <a:srgbClr val="43ADC9"/>
      </a:accent1>
      <a:accent2>
        <a:srgbClr val="30B499"/>
      </a:accent2>
      <a:accent3>
        <a:srgbClr val="3CB56A"/>
      </a:accent3>
      <a:accent4>
        <a:srgbClr val="37BA32"/>
      </a:accent4>
      <a:accent5>
        <a:srgbClr val="71B13B"/>
      </a:accent5>
      <a:accent6>
        <a:srgbClr val="9AAA2E"/>
      </a:accent6>
      <a:hlink>
        <a:srgbClr val="BF5A3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322</TotalTime>
  <Words>2129</Words>
  <Application>Microsoft Office PowerPoint</Application>
  <PresentationFormat>Widescreen</PresentationFormat>
  <Paragraphs>217</Paragraphs>
  <Slides>29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Neue Haas Grotesk Text Pro</vt:lpstr>
      <vt:lpstr>PunchcardVTI</vt:lpstr>
      <vt:lpstr>Indian Sign Language Recognition and  Sentence Generation</vt:lpstr>
      <vt:lpstr>CONTENT</vt:lpstr>
      <vt:lpstr>INTRODUCTION</vt:lpstr>
      <vt:lpstr>Objective</vt:lpstr>
      <vt:lpstr>PROBLEM STATEMENT</vt:lpstr>
      <vt:lpstr>RELATED WORK</vt:lpstr>
      <vt:lpstr>RELATED WORK</vt:lpstr>
      <vt:lpstr>PROPOSED METHOD</vt:lpstr>
      <vt:lpstr>PROPOSED METHOD</vt:lpstr>
      <vt:lpstr>DATASET</vt:lpstr>
      <vt:lpstr>DATASET</vt:lpstr>
      <vt:lpstr>MODEL ARCHITECTURE</vt:lpstr>
      <vt:lpstr>MODEL ARCHITECTURE</vt:lpstr>
      <vt:lpstr>MODEL ARCHITECTURE</vt:lpstr>
      <vt:lpstr>MODEL ARCHITECTURE</vt:lpstr>
      <vt:lpstr>MODEL ARCHITECTURE</vt:lpstr>
      <vt:lpstr>Advantages of the models used</vt:lpstr>
      <vt:lpstr>TRAINING and RESULTS</vt:lpstr>
      <vt:lpstr>TRAINING and RESULTS</vt:lpstr>
      <vt:lpstr>TRAINING and RESULTS</vt:lpstr>
      <vt:lpstr>RESULTS</vt:lpstr>
      <vt:lpstr>RESULTS</vt:lpstr>
      <vt:lpstr>RESULTS</vt:lpstr>
      <vt:lpstr>APPLICATIONS</vt:lpstr>
      <vt:lpstr>CHALLENGES</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Sign Language Recognition and  Sentence Generation</dc:title>
  <dc:creator>Mangal Deep Singh</dc:creator>
  <cp:lastModifiedBy>Mangal Deep Singh</cp:lastModifiedBy>
  <cp:revision>5</cp:revision>
  <dcterms:created xsi:type="dcterms:W3CDTF">2023-06-22T21:35:38Z</dcterms:created>
  <dcterms:modified xsi:type="dcterms:W3CDTF">2023-08-30T16:34:37Z</dcterms:modified>
</cp:coreProperties>
</file>